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259" r:id="rId4"/>
    <p:sldId id="264" r:id="rId5"/>
    <p:sldId id="267" r:id="rId6"/>
    <p:sldId id="260" r:id="rId7"/>
    <p:sldId id="26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8" r:id="rId26"/>
    <p:sldId id="294" r:id="rId27"/>
    <p:sldId id="295" r:id="rId28"/>
    <p:sldId id="296" r:id="rId29"/>
    <p:sldId id="300" r:id="rId30"/>
    <p:sldId id="301" r:id="rId31"/>
    <p:sldId id="303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292" r:id="rId42"/>
    <p:sldId id="314" r:id="rId43"/>
    <p:sldId id="316" r:id="rId44"/>
    <p:sldId id="317" r:id="rId45"/>
    <p:sldId id="318" r:id="rId46"/>
    <p:sldId id="319" r:id="rId47"/>
    <p:sldId id="297" r:id="rId48"/>
    <p:sldId id="293" r:id="rId49"/>
    <p:sldId id="299" r:id="rId50"/>
    <p:sldId id="302" r:id="rId51"/>
    <p:sldId id="306" r:id="rId52"/>
    <p:sldId id="266" r:id="rId5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image" Target="../media/image49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image" Target="../media/image52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image" Target="../media/image49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image" Target="../media/image52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01255-17D6-4EF4-9E37-0944A2400FBD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B71373DE-1D45-49B9-8687-FAC94A03B489}">
      <dgm:prSet phldrT="[Texto]" custT="1"/>
      <dgm:spPr/>
      <dgm:t>
        <a:bodyPr/>
        <a:lstStyle/>
        <a:p>
          <a:r>
            <a:rPr lang="es-CR" sz="2800" b="1" dirty="0" smtClean="0"/>
            <a:t>La forma en que manejamos el dinero </a:t>
          </a:r>
          <a:r>
            <a:rPr lang="es-CR" sz="2900" b="1" dirty="0" smtClean="0"/>
            <a:t>afecta nuestra relación con el </a:t>
          </a:r>
          <a:r>
            <a:rPr lang="es-CR" sz="3200" b="1" u="none" dirty="0" smtClean="0"/>
            <a:t>Señor</a:t>
          </a:r>
          <a:endParaRPr lang="es-CR" sz="2900" b="1" u="none" dirty="0"/>
        </a:p>
      </dgm:t>
    </dgm:pt>
    <dgm:pt modelId="{E1277998-278C-46CA-9A7E-5FC0BB6F8979}" type="parTrans" cxnId="{D1F71CFE-469D-4B99-B5B1-572E8B4DFD63}">
      <dgm:prSet/>
      <dgm:spPr/>
      <dgm:t>
        <a:bodyPr/>
        <a:lstStyle/>
        <a:p>
          <a:endParaRPr lang="es-CR"/>
        </a:p>
      </dgm:t>
    </dgm:pt>
    <dgm:pt modelId="{3658BD67-BCE9-430D-AEE1-AACA240FC129}" type="sibTrans" cxnId="{D1F71CFE-469D-4B99-B5B1-572E8B4DFD63}">
      <dgm:prSet/>
      <dgm:spPr/>
      <dgm:t>
        <a:bodyPr/>
        <a:lstStyle/>
        <a:p>
          <a:endParaRPr lang="es-CR"/>
        </a:p>
      </dgm:t>
    </dgm:pt>
    <dgm:pt modelId="{060F3BE5-9A9E-4DD4-9DAA-75AC82E8EAB8}">
      <dgm:prSet phldrT="[Texto]" custT="1"/>
      <dgm:spPr/>
      <dgm:t>
        <a:bodyPr/>
        <a:lstStyle/>
        <a:p>
          <a:r>
            <a:rPr lang="es-C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posesiones compiten con el </a:t>
          </a:r>
          <a:r>
            <a:rPr lang="es-C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Señor</a:t>
          </a:r>
          <a:endParaRPr lang="es-C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833F2-25BE-40C2-A15F-7005B1D00CAB}" type="parTrans" cxnId="{8A730871-9959-4CA0-AE12-97032E0261EC}">
      <dgm:prSet/>
      <dgm:spPr/>
      <dgm:t>
        <a:bodyPr/>
        <a:lstStyle/>
        <a:p>
          <a:endParaRPr lang="es-CR"/>
        </a:p>
      </dgm:t>
    </dgm:pt>
    <dgm:pt modelId="{F9A74B31-B929-4C74-8B81-675E55091E16}" type="sibTrans" cxnId="{8A730871-9959-4CA0-AE12-97032E0261EC}">
      <dgm:prSet/>
      <dgm:spPr/>
      <dgm:t>
        <a:bodyPr/>
        <a:lstStyle/>
        <a:p>
          <a:endParaRPr lang="es-CR"/>
        </a:p>
      </dgm:t>
    </dgm:pt>
    <dgm:pt modelId="{DFCFC486-10C0-4D73-AFF2-615200258338}">
      <dgm:prSet phldrT="[Texto]" custT="1"/>
      <dgm:spPr/>
      <dgm:t>
        <a:bodyPr/>
        <a:lstStyle/>
        <a:p>
          <a:r>
            <a:rPr lang="es-C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Mucho de nuestras vidas gira alrededor del dinero</a:t>
          </a:r>
          <a:endParaRPr lang="es-C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31E4A9-EA3E-46AC-A2B1-085A89A60406}" type="parTrans" cxnId="{5D364231-202F-4EA3-B124-65454F5E75B3}">
      <dgm:prSet/>
      <dgm:spPr/>
      <dgm:t>
        <a:bodyPr/>
        <a:lstStyle/>
        <a:p>
          <a:endParaRPr lang="es-CR"/>
        </a:p>
      </dgm:t>
    </dgm:pt>
    <dgm:pt modelId="{6AD17344-FCBF-40E6-93EE-061D8616DFA5}" type="sibTrans" cxnId="{5D364231-202F-4EA3-B124-65454F5E75B3}">
      <dgm:prSet/>
      <dgm:spPr/>
      <dgm:t>
        <a:bodyPr/>
        <a:lstStyle/>
        <a:p>
          <a:endParaRPr lang="es-CR"/>
        </a:p>
      </dgm:t>
    </dgm:pt>
    <dgm:pt modelId="{E11F5CDD-E694-4301-A519-2C8DA6F9DEAC}" type="pres">
      <dgm:prSet presAssocID="{D9A01255-17D6-4EF4-9E37-0944A2400FBD}" presName="Name0" presStyleCnt="0">
        <dgm:presLayoutVars>
          <dgm:dir/>
          <dgm:resizeHandles val="exact"/>
        </dgm:presLayoutVars>
      </dgm:prSet>
      <dgm:spPr/>
    </dgm:pt>
    <dgm:pt modelId="{14BCC97B-3185-4744-9F39-B40DF75A636F}" type="pres">
      <dgm:prSet presAssocID="{D9A01255-17D6-4EF4-9E37-0944A2400FBD}" presName="bkgdShp" presStyleLbl="alignAccFollowNode1" presStyleIdx="0" presStyleCnt="1"/>
      <dgm:spPr/>
    </dgm:pt>
    <dgm:pt modelId="{25A07DD1-0A9A-4DA5-86E9-13D9F2C1DC78}" type="pres">
      <dgm:prSet presAssocID="{D9A01255-17D6-4EF4-9E37-0944A2400FBD}" presName="linComp" presStyleCnt="0"/>
      <dgm:spPr/>
    </dgm:pt>
    <dgm:pt modelId="{39C33FD3-1033-4780-B64C-195599BA3B93}" type="pres">
      <dgm:prSet presAssocID="{B71373DE-1D45-49B9-8687-FAC94A03B489}" presName="compNode" presStyleCnt="0"/>
      <dgm:spPr/>
    </dgm:pt>
    <dgm:pt modelId="{18F9146C-0722-4C54-AC85-8773DF3AB146}" type="pres">
      <dgm:prSet presAssocID="{B71373DE-1D45-49B9-8687-FAC94A03B4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095530-5180-4CEE-B1BF-E049B29E9E2A}" type="pres">
      <dgm:prSet presAssocID="{B71373DE-1D45-49B9-8687-FAC94A03B489}" presName="invisiNode" presStyleLbl="node1" presStyleIdx="0" presStyleCnt="3"/>
      <dgm:spPr/>
    </dgm:pt>
    <dgm:pt modelId="{590B2FB0-ED72-42C2-AA7A-89C023C60C48}" type="pres">
      <dgm:prSet presAssocID="{B71373DE-1D45-49B9-8687-FAC94A03B48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A00D47A-7F05-46FC-AC81-D1622C0A15FF}" type="pres">
      <dgm:prSet presAssocID="{3658BD67-BCE9-430D-AEE1-AACA240FC129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15B9E61-036E-4F30-81B0-3C4BC12670C4}" type="pres">
      <dgm:prSet presAssocID="{060F3BE5-9A9E-4DD4-9DAA-75AC82E8EAB8}" presName="compNode" presStyleCnt="0"/>
      <dgm:spPr/>
    </dgm:pt>
    <dgm:pt modelId="{B3C27DA3-BBB2-4696-900F-DBD45FA7196B}" type="pres">
      <dgm:prSet presAssocID="{060F3BE5-9A9E-4DD4-9DAA-75AC82E8EA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DE2138-E8FA-496F-8765-865B009FFDB8}" type="pres">
      <dgm:prSet presAssocID="{060F3BE5-9A9E-4DD4-9DAA-75AC82E8EAB8}" presName="invisiNode" presStyleLbl="node1" presStyleIdx="1" presStyleCnt="3"/>
      <dgm:spPr/>
    </dgm:pt>
    <dgm:pt modelId="{8ACF412E-28ED-45B9-A2B0-E6C067B4707C}" type="pres">
      <dgm:prSet presAssocID="{060F3BE5-9A9E-4DD4-9DAA-75AC82E8EAB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BC1CAEE-319E-4AA4-BD48-C6866CB15D69}" type="pres">
      <dgm:prSet presAssocID="{F9A74B31-B929-4C74-8B81-675E55091E16}" presName="sibTrans" presStyleLbl="sibTrans2D1" presStyleIdx="0" presStyleCnt="0"/>
      <dgm:spPr/>
      <dgm:t>
        <a:bodyPr/>
        <a:lstStyle/>
        <a:p>
          <a:endParaRPr lang="es-CR"/>
        </a:p>
      </dgm:t>
    </dgm:pt>
    <dgm:pt modelId="{ADD39361-7334-4C0B-98D7-16DD49F1CAFA}" type="pres">
      <dgm:prSet presAssocID="{DFCFC486-10C0-4D73-AFF2-615200258338}" presName="compNode" presStyleCnt="0"/>
      <dgm:spPr/>
    </dgm:pt>
    <dgm:pt modelId="{2B740D14-D333-4042-846C-0F95181E78BD}" type="pres">
      <dgm:prSet presAssocID="{DFCFC486-10C0-4D73-AFF2-615200258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ECD97BD-D9F1-46A1-B1B5-B9878467CDAE}" type="pres">
      <dgm:prSet presAssocID="{DFCFC486-10C0-4D73-AFF2-615200258338}" presName="invisiNode" presStyleLbl="node1" presStyleIdx="2" presStyleCnt="3"/>
      <dgm:spPr/>
    </dgm:pt>
    <dgm:pt modelId="{6932D39D-E5A2-42EE-A866-525D2C66786B}" type="pres">
      <dgm:prSet presAssocID="{DFCFC486-10C0-4D73-AFF2-61520025833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5D364231-202F-4EA3-B124-65454F5E75B3}" srcId="{D9A01255-17D6-4EF4-9E37-0944A2400FBD}" destId="{DFCFC486-10C0-4D73-AFF2-615200258338}" srcOrd="2" destOrd="0" parTransId="{AF31E4A9-EA3E-46AC-A2B1-085A89A60406}" sibTransId="{6AD17344-FCBF-40E6-93EE-061D8616DFA5}"/>
    <dgm:cxn modelId="{8A730871-9959-4CA0-AE12-97032E0261EC}" srcId="{D9A01255-17D6-4EF4-9E37-0944A2400FBD}" destId="{060F3BE5-9A9E-4DD4-9DAA-75AC82E8EAB8}" srcOrd="1" destOrd="0" parTransId="{2C5833F2-25BE-40C2-A15F-7005B1D00CAB}" sibTransId="{F9A74B31-B929-4C74-8B81-675E55091E16}"/>
    <dgm:cxn modelId="{6F954C84-294F-403A-8929-BCFCA31C32CE}" type="presOf" srcId="{DFCFC486-10C0-4D73-AFF2-615200258338}" destId="{2B740D14-D333-4042-846C-0F95181E78BD}" srcOrd="0" destOrd="0" presId="urn:microsoft.com/office/officeart/2005/8/layout/pList2"/>
    <dgm:cxn modelId="{CF857A13-87D0-4380-B9EE-7B5E8DB60852}" type="presOf" srcId="{F9A74B31-B929-4C74-8B81-675E55091E16}" destId="{9BC1CAEE-319E-4AA4-BD48-C6866CB15D69}" srcOrd="0" destOrd="0" presId="urn:microsoft.com/office/officeart/2005/8/layout/pList2"/>
    <dgm:cxn modelId="{FF52F36F-063A-43BA-B112-8F4B4C46D7D6}" type="presOf" srcId="{060F3BE5-9A9E-4DD4-9DAA-75AC82E8EAB8}" destId="{B3C27DA3-BBB2-4696-900F-DBD45FA7196B}" srcOrd="0" destOrd="0" presId="urn:microsoft.com/office/officeart/2005/8/layout/pList2"/>
    <dgm:cxn modelId="{730D5EBF-751C-40DE-AC66-B5083172431F}" type="presOf" srcId="{3658BD67-BCE9-430D-AEE1-AACA240FC129}" destId="{9A00D47A-7F05-46FC-AC81-D1622C0A15FF}" srcOrd="0" destOrd="0" presId="urn:microsoft.com/office/officeart/2005/8/layout/pList2"/>
    <dgm:cxn modelId="{D1F71CFE-469D-4B99-B5B1-572E8B4DFD63}" srcId="{D9A01255-17D6-4EF4-9E37-0944A2400FBD}" destId="{B71373DE-1D45-49B9-8687-FAC94A03B489}" srcOrd="0" destOrd="0" parTransId="{E1277998-278C-46CA-9A7E-5FC0BB6F8979}" sibTransId="{3658BD67-BCE9-430D-AEE1-AACA240FC129}"/>
    <dgm:cxn modelId="{E18F4EE4-AF97-401C-A168-0D0566C98349}" type="presOf" srcId="{B71373DE-1D45-49B9-8687-FAC94A03B489}" destId="{18F9146C-0722-4C54-AC85-8773DF3AB146}" srcOrd="0" destOrd="0" presId="urn:microsoft.com/office/officeart/2005/8/layout/pList2"/>
    <dgm:cxn modelId="{2FCDFD9F-ED71-4314-AD00-BFF951CF9B4C}" type="presOf" srcId="{D9A01255-17D6-4EF4-9E37-0944A2400FBD}" destId="{E11F5CDD-E694-4301-A519-2C8DA6F9DEAC}" srcOrd="0" destOrd="0" presId="urn:microsoft.com/office/officeart/2005/8/layout/pList2"/>
    <dgm:cxn modelId="{3E652BFD-02C1-4B62-9DB7-03A1E30A6572}" type="presParOf" srcId="{E11F5CDD-E694-4301-A519-2C8DA6F9DEAC}" destId="{14BCC97B-3185-4744-9F39-B40DF75A636F}" srcOrd="0" destOrd="0" presId="urn:microsoft.com/office/officeart/2005/8/layout/pList2"/>
    <dgm:cxn modelId="{A89973BE-E396-4DA0-B761-0A8B444B87CD}" type="presParOf" srcId="{E11F5CDD-E694-4301-A519-2C8DA6F9DEAC}" destId="{25A07DD1-0A9A-4DA5-86E9-13D9F2C1DC78}" srcOrd="1" destOrd="0" presId="urn:microsoft.com/office/officeart/2005/8/layout/pList2"/>
    <dgm:cxn modelId="{6C44C936-EAAB-4451-A576-E8D953B35F3A}" type="presParOf" srcId="{25A07DD1-0A9A-4DA5-86E9-13D9F2C1DC78}" destId="{39C33FD3-1033-4780-B64C-195599BA3B93}" srcOrd="0" destOrd="0" presId="urn:microsoft.com/office/officeart/2005/8/layout/pList2"/>
    <dgm:cxn modelId="{74B55CA6-A3B2-4F26-804B-FCE06FAAA7D4}" type="presParOf" srcId="{39C33FD3-1033-4780-B64C-195599BA3B93}" destId="{18F9146C-0722-4C54-AC85-8773DF3AB146}" srcOrd="0" destOrd="0" presId="urn:microsoft.com/office/officeart/2005/8/layout/pList2"/>
    <dgm:cxn modelId="{12083C85-998C-4C84-8A73-ACE94CBBD5FD}" type="presParOf" srcId="{39C33FD3-1033-4780-B64C-195599BA3B93}" destId="{63095530-5180-4CEE-B1BF-E049B29E9E2A}" srcOrd="1" destOrd="0" presId="urn:microsoft.com/office/officeart/2005/8/layout/pList2"/>
    <dgm:cxn modelId="{1DBF716E-7B69-44CB-9C53-7665FEEC2CF6}" type="presParOf" srcId="{39C33FD3-1033-4780-B64C-195599BA3B93}" destId="{590B2FB0-ED72-42C2-AA7A-89C023C60C48}" srcOrd="2" destOrd="0" presId="urn:microsoft.com/office/officeart/2005/8/layout/pList2"/>
    <dgm:cxn modelId="{79DB7CE7-0AA6-455D-9383-0EBD6BC23EC1}" type="presParOf" srcId="{25A07DD1-0A9A-4DA5-86E9-13D9F2C1DC78}" destId="{9A00D47A-7F05-46FC-AC81-D1622C0A15FF}" srcOrd="1" destOrd="0" presId="urn:microsoft.com/office/officeart/2005/8/layout/pList2"/>
    <dgm:cxn modelId="{ECFD1C54-ADAE-4865-99B8-5E61EE08A259}" type="presParOf" srcId="{25A07DD1-0A9A-4DA5-86E9-13D9F2C1DC78}" destId="{D15B9E61-036E-4F30-81B0-3C4BC12670C4}" srcOrd="2" destOrd="0" presId="urn:microsoft.com/office/officeart/2005/8/layout/pList2"/>
    <dgm:cxn modelId="{BACD7731-A9A5-460D-BFDB-88B969621272}" type="presParOf" srcId="{D15B9E61-036E-4F30-81B0-3C4BC12670C4}" destId="{B3C27DA3-BBB2-4696-900F-DBD45FA7196B}" srcOrd="0" destOrd="0" presId="urn:microsoft.com/office/officeart/2005/8/layout/pList2"/>
    <dgm:cxn modelId="{4F8A32D0-8822-404F-A2C1-E238942322A0}" type="presParOf" srcId="{D15B9E61-036E-4F30-81B0-3C4BC12670C4}" destId="{05DE2138-E8FA-496F-8765-865B009FFDB8}" srcOrd="1" destOrd="0" presId="urn:microsoft.com/office/officeart/2005/8/layout/pList2"/>
    <dgm:cxn modelId="{A7B47F31-5F77-4253-A130-2420A7431412}" type="presParOf" srcId="{D15B9E61-036E-4F30-81B0-3C4BC12670C4}" destId="{8ACF412E-28ED-45B9-A2B0-E6C067B4707C}" srcOrd="2" destOrd="0" presId="urn:microsoft.com/office/officeart/2005/8/layout/pList2"/>
    <dgm:cxn modelId="{7FFB7869-2513-43BC-9203-0E2BA4DA5D77}" type="presParOf" srcId="{25A07DD1-0A9A-4DA5-86E9-13D9F2C1DC78}" destId="{9BC1CAEE-319E-4AA4-BD48-C6866CB15D69}" srcOrd="3" destOrd="0" presId="urn:microsoft.com/office/officeart/2005/8/layout/pList2"/>
    <dgm:cxn modelId="{3D7B74BB-2C2E-4009-8759-7214FB68EC86}" type="presParOf" srcId="{25A07DD1-0A9A-4DA5-86E9-13D9F2C1DC78}" destId="{ADD39361-7334-4C0B-98D7-16DD49F1CAFA}" srcOrd="4" destOrd="0" presId="urn:microsoft.com/office/officeart/2005/8/layout/pList2"/>
    <dgm:cxn modelId="{CFF7A878-4C94-40E1-AA4D-D1A484B692DD}" type="presParOf" srcId="{ADD39361-7334-4C0B-98D7-16DD49F1CAFA}" destId="{2B740D14-D333-4042-846C-0F95181E78BD}" srcOrd="0" destOrd="0" presId="urn:microsoft.com/office/officeart/2005/8/layout/pList2"/>
    <dgm:cxn modelId="{1B6D30D7-0BB7-4401-B989-DE143A4E9696}" type="presParOf" srcId="{ADD39361-7334-4C0B-98D7-16DD49F1CAFA}" destId="{2ECD97BD-D9F1-46A1-B1B5-B9878467CDAE}" srcOrd="1" destOrd="0" presId="urn:microsoft.com/office/officeart/2005/8/layout/pList2"/>
    <dgm:cxn modelId="{C1F9128E-8711-47B7-8E3F-9BFB24F9D2F2}" type="presParOf" srcId="{ADD39361-7334-4C0B-98D7-16DD49F1CAFA}" destId="{6932D39D-E5A2-42EE-A866-525D2C6678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85380-1CC1-4DE0-8DA0-F87FBC6D4C6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4208BAE8-427A-40A1-B079-66061B8586CA}">
      <dgm:prSet phldrT="[Texto]"/>
      <dgm:spPr/>
      <dgm:t>
        <a:bodyPr/>
        <a:lstStyle/>
        <a:p>
          <a:r>
            <a:rPr lang="es-US" dirty="0" smtClean="0"/>
            <a:t>Preocupación</a:t>
          </a:r>
          <a:endParaRPr lang="es-CR" dirty="0"/>
        </a:p>
      </dgm:t>
    </dgm:pt>
    <dgm:pt modelId="{50272F42-E0B3-42AB-9748-FE3B0FDA3701}" type="parTrans" cxnId="{3F0C421E-9F63-4BC5-9C32-A65C50B8F6CA}">
      <dgm:prSet/>
      <dgm:spPr/>
      <dgm:t>
        <a:bodyPr/>
        <a:lstStyle/>
        <a:p>
          <a:endParaRPr lang="es-CR"/>
        </a:p>
      </dgm:t>
    </dgm:pt>
    <dgm:pt modelId="{0B759A1F-A855-4911-B688-EFEE9B8F7319}" type="sibTrans" cxnId="{3F0C421E-9F63-4BC5-9C32-A65C50B8F6CA}">
      <dgm:prSet/>
      <dgm:spPr/>
      <dgm:t>
        <a:bodyPr/>
        <a:lstStyle/>
        <a:p>
          <a:endParaRPr lang="es-CR"/>
        </a:p>
      </dgm:t>
    </dgm:pt>
    <dgm:pt modelId="{08902E0E-CC1A-422B-95EC-CDFF73D3E431}">
      <dgm:prSet phldrT="[Texto]"/>
      <dgm:spPr/>
      <dgm:t>
        <a:bodyPr/>
        <a:lstStyle/>
        <a:p>
          <a:r>
            <a:rPr lang="es-US" dirty="0" smtClean="0"/>
            <a:t>Mal humor</a:t>
          </a:r>
          <a:endParaRPr lang="es-CR" dirty="0"/>
        </a:p>
      </dgm:t>
    </dgm:pt>
    <dgm:pt modelId="{EE1DAAD4-BD37-4100-90BD-A89DFC753718}" type="parTrans" cxnId="{869CCA34-E8A5-42CB-9375-888CC1E00BF3}">
      <dgm:prSet/>
      <dgm:spPr/>
      <dgm:t>
        <a:bodyPr/>
        <a:lstStyle/>
        <a:p>
          <a:endParaRPr lang="es-CR"/>
        </a:p>
      </dgm:t>
    </dgm:pt>
    <dgm:pt modelId="{48F50093-BD00-4CAF-B878-8D1C377C4019}" type="sibTrans" cxnId="{869CCA34-E8A5-42CB-9375-888CC1E00BF3}">
      <dgm:prSet/>
      <dgm:spPr/>
      <dgm:t>
        <a:bodyPr/>
        <a:lstStyle/>
        <a:p>
          <a:endParaRPr lang="es-CR"/>
        </a:p>
      </dgm:t>
    </dgm:pt>
    <dgm:pt modelId="{75297EA7-6FD1-45ED-8F8E-8460CFFAD980}">
      <dgm:prSet phldrT="[Texto]"/>
      <dgm:spPr/>
      <dgm:t>
        <a:bodyPr/>
        <a:lstStyle/>
        <a:p>
          <a:r>
            <a:rPr lang="es-US" dirty="0" smtClean="0"/>
            <a:t>Avaricia</a:t>
          </a:r>
          <a:endParaRPr lang="es-CR" dirty="0"/>
        </a:p>
      </dgm:t>
    </dgm:pt>
    <dgm:pt modelId="{F05BB279-1B92-49F3-A45A-0111D4C24BAA}" type="parTrans" cxnId="{0E5632FF-6B3D-423F-A7D2-4A820634BEBE}">
      <dgm:prSet/>
      <dgm:spPr/>
      <dgm:t>
        <a:bodyPr/>
        <a:lstStyle/>
        <a:p>
          <a:endParaRPr lang="es-CR"/>
        </a:p>
      </dgm:t>
    </dgm:pt>
    <dgm:pt modelId="{1DE044D5-28EC-414D-9196-EC24783A634C}" type="sibTrans" cxnId="{0E5632FF-6B3D-423F-A7D2-4A820634BEBE}">
      <dgm:prSet/>
      <dgm:spPr/>
      <dgm:t>
        <a:bodyPr/>
        <a:lstStyle/>
        <a:p>
          <a:endParaRPr lang="es-CR"/>
        </a:p>
      </dgm:t>
    </dgm:pt>
    <dgm:pt modelId="{DD019014-66FE-440C-8B89-0DCF8B6D591A}">
      <dgm:prSet phldrT="[Texto]"/>
      <dgm:spPr/>
      <dgm:t>
        <a:bodyPr/>
        <a:lstStyle/>
        <a:p>
          <a:r>
            <a:rPr lang="es-US" dirty="0" smtClean="0"/>
            <a:t>Resentimiento</a:t>
          </a:r>
          <a:endParaRPr lang="es-CR" dirty="0"/>
        </a:p>
      </dgm:t>
    </dgm:pt>
    <dgm:pt modelId="{E5F11D1D-047E-4D66-BCD7-BCF39B7DB88C}" type="parTrans" cxnId="{D912CEC4-16C6-4DD6-945F-C025B797B517}">
      <dgm:prSet/>
      <dgm:spPr/>
      <dgm:t>
        <a:bodyPr/>
        <a:lstStyle/>
        <a:p>
          <a:endParaRPr lang="es-CR"/>
        </a:p>
      </dgm:t>
    </dgm:pt>
    <dgm:pt modelId="{B26598AE-DFF7-45CE-9BA0-00C8DEEB3A92}" type="sibTrans" cxnId="{D912CEC4-16C6-4DD6-945F-C025B797B517}">
      <dgm:prSet/>
      <dgm:spPr/>
      <dgm:t>
        <a:bodyPr/>
        <a:lstStyle/>
        <a:p>
          <a:endParaRPr lang="es-CR"/>
        </a:p>
      </dgm:t>
    </dgm:pt>
    <dgm:pt modelId="{5C8D2EAD-2AE7-4CDE-8088-0D3F056C030A}">
      <dgm:prSet phldrT="[Texto]"/>
      <dgm:spPr/>
      <dgm:t>
        <a:bodyPr/>
        <a:lstStyle/>
        <a:p>
          <a:r>
            <a:rPr lang="es-US" dirty="0" smtClean="0"/>
            <a:t>Derroche</a:t>
          </a:r>
          <a:endParaRPr lang="es-CR" dirty="0"/>
        </a:p>
      </dgm:t>
    </dgm:pt>
    <dgm:pt modelId="{4B64B278-4717-460C-82BE-C8D32C3DDF5C}" type="parTrans" cxnId="{85693838-9163-4EC8-98F7-C3F7D8A77513}">
      <dgm:prSet/>
      <dgm:spPr/>
      <dgm:t>
        <a:bodyPr/>
        <a:lstStyle/>
        <a:p>
          <a:endParaRPr lang="es-CR"/>
        </a:p>
      </dgm:t>
    </dgm:pt>
    <dgm:pt modelId="{BB9A7DF4-7AF6-46BE-A8B4-4A2A31705A86}" type="sibTrans" cxnId="{85693838-9163-4EC8-98F7-C3F7D8A77513}">
      <dgm:prSet/>
      <dgm:spPr/>
      <dgm:t>
        <a:bodyPr/>
        <a:lstStyle/>
        <a:p>
          <a:endParaRPr lang="es-CR"/>
        </a:p>
      </dgm:t>
    </dgm:pt>
    <dgm:pt modelId="{75078462-22C8-45E5-9B1B-E0AEFA85016B}">
      <dgm:prSet phldrT="[Texto]"/>
      <dgm:spPr/>
      <dgm:t>
        <a:bodyPr/>
        <a:lstStyle/>
        <a:p>
          <a:r>
            <a:rPr lang="es-US" dirty="0" smtClean="0"/>
            <a:t>Sin datos</a:t>
          </a:r>
          <a:endParaRPr lang="es-CR" dirty="0"/>
        </a:p>
      </dgm:t>
    </dgm:pt>
    <dgm:pt modelId="{D53491CB-B978-479E-B9DF-9D22B4F1B87D}" type="parTrans" cxnId="{021C42C2-9501-4D28-8DCE-A3C8B659D185}">
      <dgm:prSet/>
      <dgm:spPr/>
      <dgm:t>
        <a:bodyPr/>
        <a:lstStyle/>
        <a:p>
          <a:endParaRPr lang="es-CR"/>
        </a:p>
      </dgm:t>
    </dgm:pt>
    <dgm:pt modelId="{5EED00F5-2A0D-4189-9525-4EC9CD1B2829}" type="sibTrans" cxnId="{021C42C2-9501-4D28-8DCE-A3C8B659D185}">
      <dgm:prSet/>
      <dgm:spPr/>
      <dgm:t>
        <a:bodyPr/>
        <a:lstStyle/>
        <a:p>
          <a:endParaRPr lang="es-CR"/>
        </a:p>
      </dgm:t>
    </dgm:pt>
    <dgm:pt modelId="{D5F083A3-48EB-483E-BEBB-E9190C0D43E6}" type="pres">
      <dgm:prSet presAssocID="{11A85380-1CC1-4DE0-8DA0-F87FBC6D4C63}" presName="diagram" presStyleCnt="0">
        <dgm:presLayoutVars>
          <dgm:dir/>
        </dgm:presLayoutVars>
      </dgm:prSet>
      <dgm:spPr/>
      <dgm:t>
        <a:bodyPr/>
        <a:lstStyle/>
        <a:p>
          <a:endParaRPr lang="es-CR"/>
        </a:p>
      </dgm:t>
    </dgm:pt>
    <dgm:pt modelId="{9D533A21-1AD6-48DA-9562-87D49F3CAC7F}" type="pres">
      <dgm:prSet presAssocID="{4208BAE8-427A-40A1-B079-66061B8586CA}" presName="composite" presStyleCnt="0"/>
      <dgm:spPr/>
    </dgm:pt>
    <dgm:pt modelId="{E4BBC028-B227-40E0-8A13-BBE85EE232F9}" type="pres">
      <dgm:prSet presAssocID="{4208BAE8-427A-40A1-B079-66061B8586CA}" presName="Image" presStyleLbl="bgShp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2AEA7F47-801D-4BEE-8B4A-031AB45B3DBE}" type="pres">
      <dgm:prSet presAssocID="{4208BAE8-427A-40A1-B079-66061B8586CA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C75D0A-F0BF-40F2-AAD4-907621D23475}" type="pres">
      <dgm:prSet presAssocID="{0B759A1F-A855-4911-B688-EFEE9B8F7319}" presName="sibTrans" presStyleCnt="0"/>
      <dgm:spPr/>
    </dgm:pt>
    <dgm:pt modelId="{163CA905-509A-4C53-92CC-FD744DEFB407}" type="pres">
      <dgm:prSet presAssocID="{08902E0E-CC1A-422B-95EC-CDFF73D3E431}" presName="composite" presStyleCnt="0"/>
      <dgm:spPr/>
    </dgm:pt>
    <dgm:pt modelId="{BD6F015B-7ADE-44D9-8CA0-1D81BF618523}" type="pres">
      <dgm:prSet presAssocID="{08902E0E-CC1A-422B-95EC-CDFF73D3E431}" presName="Image" presStyleLbl="bgShp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0CCA04F-6AA5-4897-9943-B122594F837E}" type="pres">
      <dgm:prSet presAssocID="{08902E0E-CC1A-422B-95EC-CDFF73D3E43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B7E6088-B0D5-45C1-90B9-8FC927B8F03F}" type="pres">
      <dgm:prSet presAssocID="{48F50093-BD00-4CAF-B878-8D1C377C4019}" presName="sibTrans" presStyleCnt="0"/>
      <dgm:spPr/>
    </dgm:pt>
    <dgm:pt modelId="{D6D7A45A-9683-4CAA-97DB-3FFD8A86B59E}" type="pres">
      <dgm:prSet presAssocID="{75297EA7-6FD1-45ED-8F8E-8460CFFAD980}" presName="composite" presStyleCnt="0"/>
      <dgm:spPr/>
    </dgm:pt>
    <dgm:pt modelId="{0810547E-A78D-4A20-99EB-32DBACA9E5ED}" type="pres">
      <dgm:prSet presAssocID="{75297EA7-6FD1-45ED-8F8E-8460CFFAD980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E8A78B9-CB30-47F4-98F3-570A20CD5174}" type="pres">
      <dgm:prSet presAssocID="{75297EA7-6FD1-45ED-8F8E-8460CFFAD980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C8AA2FE-2F70-4CA9-80A0-CDDC44A5A7BC}" type="pres">
      <dgm:prSet presAssocID="{1DE044D5-28EC-414D-9196-EC24783A634C}" presName="sibTrans" presStyleCnt="0"/>
      <dgm:spPr/>
    </dgm:pt>
    <dgm:pt modelId="{2A9448DF-69B1-44FD-80FA-42D7DD867C73}" type="pres">
      <dgm:prSet presAssocID="{DD019014-66FE-440C-8B89-0DCF8B6D591A}" presName="composite" presStyleCnt="0"/>
      <dgm:spPr/>
    </dgm:pt>
    <dgm:pt modelId="{CD91759A-CBA8-427C-B004-232D8ABF49F2}" type="pres">
      <dgm:prSet presAssocID="{DD019014-66FE-440C-8B89-0DCF8B6D591A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DD2B658-DAA8-45D8-9E48-4177D53AB2C6}" type="pres">
      <dgm:prSet presAssocID="{DD019014-66FE-440C-8B89-0DCF8B6D591A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CDC624-B545-4E33-91FA-CA045782DA15}" type="pres">
      <dgm:prSet presAssocID="{B26598AE-DFF7-45CE-9BA0-00C8DEEB3A92}" presName="sibTrans" presStyleCnt="0"/>
      <dgm:spPr/>
    </dgm:pt>
    <dgm:pt modelId="{DBCB0EDD-7771-49DE-B946-E47565C7B4E3}" type="pres">
      <dgm:prSet presAssocID="{5C8D2EAD-2AE7-4CDE-8088-0D3F056C030A}" presName="composite" presStyleCnt="0"/>
      <dgm:spPr/>
    </dgm:pt>
    <dgm:pt modelId="{D2B0B94D-CC6A-4F9E-B711-E1B15AAFFDFC}" type="pres">
      <dgm:prSet presAssocID="{5C8D2EAD-2AE7-4CDE-8088-0D3F056C030A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42A197A-47F7-4E13-8A6B-8239AB5FAA4F}" type="pres">
      <dgm:prSet presAssocID="{5C8D2EAD-2AE7-4CDE-8088-0D3F056C030A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DBB2E78-D747-4E2F-A40E-3041FF8FCC7B}" type="pres">
      <dgm:prSet presAssocID="{BB9A7DF4-7AF6-46BE-A8B4-4A2A31705A86}" presName="sibTrans" presStyleCnt="0"/>
      <dgm:spPr/>
    </dgm:pt>
    <dgm:pt modelId="{8DFACA06-ECD9-466D-AB38-9E9FE40886BE}" type="pres">
      <dgm:prSet presAssocID="{75078462-22C8-45E5-9B1B-E0AEFA85016B}" presName="composite" presStyleCnt="0"/>
      <dgm:spPr/>
    </dgm:pt>
    <dgm:pt modelId="{0F32595E-F463-46F2-8D4D-67560A312974}" type="pres">
      <dgm:prSet presAssocID="{75078462-22C8-45E5-9B1B-E0AEFA85016B}" presName="Image" presStyleLbl="bgShp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8BC6C50-9B4C-40B5-B4DF-168FD67DD690}" type="pres">
      <dgm:prSet presAssocID="{75078462-22C8-45E5-9B1B-E0AEFA85016B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E5632FF-6B3D-423F-A7D2-4A820634BEBE}" srcId="{11A85380-1CC1-4DE0-8DA0-F87FBC6D4C63}" destId="{75297EA7-6FD1-45ED-8F8E-8460CFFAD980}" srcOrd="2" destOrd="0" parTransId="{F05BB279-1B92-49F3-A45A-0111D4C24BAA}" sibTransId="{1DE044D5-28EC-414D-9196-EC24783A634C}"/>
    <dgm:cxn modelId="{3F0C421E-9F63-4BC5-9C32-A65C50B8F6CA}" srcId="{11A85380-1CC1-4DE0-8DA0-F87FBC6D4C63}" destId="{4208BAE8-427A-40A1-B079-66061B8586CA}" srcOrd="0" destOrd="0" parTransId="{50272F42-E0B3-42AB-9748-FE3B0FDA3701}" sibTransId="{0B759A1F-A855-4911-B688-EFEE9B8F7319}"/>
    <dgm:cxn modelId="{586FEE36-80DC-4793-8AEC-88BF5980F4AA}" type="presOf" srcId="{75078462-22C8-45E5-9B1B-E0AEFA85016B}" destId="{68BC6C50-9B4C-40B5-B4DF-168FD67DD690}" srcOrd="0" destOrd="0" presId="urn:microsoft.com/office/officeart/2008/layout/BendingPictureCaption"/>
    <dgm:cxn modelId="{518D7F58-DA26-450B-9E3F-02212D38EE4A}" type="presOf" srcId="{75297EA7-6FD1-45ED-8F8E-8460CFFAD980}" destId="{6E8A78B9-CB30-47F4-98F3-570A20CD5174}" srcOrd="0" destOrd="0" presId="urn:microsoft.com/office/officeart/2008/layout/BendingPictureCaption"/>
    <dgm:cxn modelId="{91EBE4D4-B9DD-4495-9F5A-779AB230D4B2}" type="presOf" srcId="{11A85380-1CC1-4DE0-8DA0-F87FBC6D4C63}" destId="{D5F083A3-48EB-483E-BEBB-E9190C0D43E6}" srcOrd="0" destOrd="0" presId="urn:microsoft.com/office/officeart/2008/layout/BendingPictureCaption"/>
    <dgm:cxn modelId="{D912CEC4-16C6-4DD6-945F-C025B797B517}" srcId="{11A85380-1CC1-4DE0-8DA0-F87FBC6D4C63}" destId="{DD019014-66FE-440C-8B89-0DCF8B6D591A}" srcOrd="3" destOrd="0" parTransId="{E5F11D1D-047E-4D66-BCD7-BCF39B7DB88C}" sibTransId="{B26598AE-DFF7-45CE-9BA0-00C8DEEB3A92}"/>
    <dgm:cxn modelId="{78319BB7-CF81-4450-A6CA-23A377A32E43}" type="presOf" srcId="{4208BAE8-427A-40A1-B079-66061B8586CA}" destId="{2AEA7F47-801D-4BEE-8B4A-031AB45B3DBE}" srcOrd="0" destOrd="0" presId="urn:microsoft.com/office/officeart/2008/layout/BendingPictureCaption"/>
    <dgm:cxn modelId="{869CCA34-E8A5-42CB-9375-888CC1E00BF3}" srcId="{11A85380-1CC1-4DE0-8DA0-F87FBC6D4C63}" destId="{08902E0E-CC1A-422B-95EC-CDFF73D3E431}" srcOrd="1" destOrd="0" parTransId="{EE1DAAD4-BD37-4100-90BD-A89DFC753718}" sibTransId="{48F50093-BD00-4CAF-B878-8D1C377C4019}"/>
    <dgm:cxn modelId="{2FC58736-212E-45E3-9525-00E2BACFB4D0}" type="presOf" srcId="{DD019014-66FE-440C-8B89-0DCF8B6D591A}" destId="{2DD2B658-DAA8-45D8-9E48-4177D53AB2C6}" srcOrd="0" destOrd="0" presId="urn:microsoft.com/office/officeart/2008/layout/BendingPictureCaption"/>
    <dgm:cxn modelId="{BF36F00C-7905-40FC-8486-01B3F4889170}" type="presOf" srcId="{5C8D2EAD-2AE7-4CDE-8088-0D3F056C030A}" destId="{F42A197A-47F7-4E13-8A6B-8239AB5FAA4F}" srcOrd="0" destOrd="0" presId="urn:microsoft.com/office/officeart/2008/layout/BendingPictureCaption"/>
    <dgm:cxn modelId="{021C42C2-9501-4D28-8DCE-A3C8B659D185}" srcId="{11A85380-1CC1-4DE0-8DA0-F87FBC6D4C63}" destId="{75078462-22C8-45E5-9B1B-E0AEFA85016B}" srcOrd="5" destOrd="0" parTransId="{D53491CB-B978-479E-B9DF-9D22B4F1B87D}" sibTransId="{5EED00F5-2A0D-4189-9525-4EC9CD1B2829}"/>
    <dgm:cxn modelId="{85693838-9163-4EC8-98F7-C3F7D8A77513}" srcId="{11A85380-1CC1-4DE0-8DA0-F87FBC6D4C63}" destId="{5C8D2EAD-2AE7-4CDE-8088-0D3F056C030A}" srcOrd="4" destOrd="0" parTransId="{4B64B278-4717-460C-82BE-C8D32C3DDF5C}" sibTransId="{BB9A7DF4-7AF6-46BE-A8B4-4A2A31705A86}"/>
    <dgm:cxn modelId="{71BFF18D-170C-4149-8752-D3A4F769912B}" type="presOf" srcId="{08902E0E-CC1A-422B-95EC-CDFF73D3E431}" destId="{B0CCA04F-6AA5-4897-9943-B122594F837E}" srcOrd="0" destOrd="0" presId="urn:microsoft.com/office/officeart/2008/layout/BendingPictureCaption"/>
    <dgm:cxn modelId="{34A30B1D-3B4B-41BF-AEA3-45A2256A953B}" type="presParOf" srcId="{D5F083A3-48EB-483E-BEBB-E9190C0D43E6}" destId="{9D533A21-1AD6-48DA-9562-87D49F3CAC7F}" srcOrd="0" destOrd="0" presId="urn:microsoft.com/office/officeart/2008/layout/BendingPictureCaption"/>
    <dgm:cxn modelId="{EB744190-344A-492E-A767-3A821A445F77}" type="presParOf" srcId="{9D533A21-1AD6-48DA-9562-87D49F3CAC7F}" destId="{E4BBC028-B227-40E0-8A13-BBE85EE232F9}" srcOrd="0" destOrd="0" presId="urn:microsoft.com/office/officeart/2008/layout/BendingPictureCaption"/>
    <dgm:cxn modelId="{D003E6C5-2BCB-4A92-8B3F-7136FBF29918}" type="presParOf" srcId="{9D533A21-1AD6-48DA-9562-87D49F3CAC7F}" destId="{2AEA7F47-801D-4BEE-8B4A-031AB45B3DBE}" srcOrd="1" destOrd="0" presId="urn:microsoft.com/office/officeart/2008/layout/BendingPictureCaption"/>
    <dgm:cxn modelId="{C3AFE806-BB35-46CE-914A-D7FE92372711}" type="presParOf" srcId="{D5F083A3-48EB-483E-BEBB-E9190C0D43E6}" destId="{3CC75D0A-F0BF-40F2-AAD4-907621D23475}" srcOrd="1" destOrd="0" presId="urn:microsoft.com/office/officeart/2008/layout/BendingPictureCaption"/>
    <dgm:cxn modelId="{43A8F898-C758-4829-A745-9A4F413B51CC}" type="presParOf" srcId="{D5F083A3-48EB-483E-BEBB-E9190C0D43E6}" destId="{163CA905-509A-4C53-92CC-FD744DEFB407}" srcOrd="2" destOrd="0" presId="urn:microsoft.com/office/officeart/2008/layout/BendingPictureCaption"/>
    <dgm:cxn modelId="{2BFF5235-FD5E-4AE6-8C23-A3B6DF4DC751}" type="presParOf" srcId="{163CA905-509A-4C53-92CC-FD744DEFB407}" destId="{BD6F015B-7ADE-44D9-8CA0-1D81BF618523}" srcOrd="0" destOrd="0" presId="urn:microsoft.com/office/officeart/2008/layout/BendingPictureCaption"/>
    <dgm:cxn modelId="{92648542-0FE3-441A-9FD8-2F797781786D}" type="presParOf" srcId="{163CA905-509A-4C53-92CC-FD744DEFB407}" destId="{B0CCA04F-6AA5-4897-9943-B122594F837E}" srcOrd="1" destOrd="0" presId="urn:microsoft.com/office/officeart/2008/layout/BendingPictureCaption"/>
    <dgm:cxn modelId="{3054C00B-F7AA-4062-80E9-4782387B83F3}" type="presParOf" srcId="{D5F083A3-48EB-483E-BEBB-E9190C0D43E6}" destId="{5B7E6088-B0D5-45C1-90B9-8FC927B8F03F}" srcOrd="3" destOrd="0" presId="urn:microsoft.com/office/officeart/2008/layout/BendingPictureCaption"/>
    <dgm:cxn modelId="{DCF3A25F-BA4E-42B4-B443-E862D4431618}" type="presParOf" srcId="{D5F083A3-48EB-483E-BEBB-E9190C0D43E6}" destId="{D6D7A45A-9683-4CAA-97DB-3FFD8A86B59E}" srcOrd="4" destOrd="0" presId="urn:microsoft.com/office/officeart/2008/layout/BendingPictureCaption"/>
    <dgm:cxn modelId="{D8BC8995-E98E-44F7-9DD4-F084979D741C}" type="presParOf" srcId="{D6D7A45A-9683-4CAA-97DB-3FFD8A86B59E}" destId="{0810547E-A78D-4A20-99EB-32DBACA9E5ED}" srcOrd="0" destOrd="0" presId="urn:microsoft.com/office/officeart/2008/layout/BendingPictureCaption"/>
    <dgm:cxn modelId="{0EF835F9-0F34-4EBF-BA0B-BC7463E62308}" type="presParOf" srcId="{D6D7A45A-9683-4CAA-97DB-3FFD8A86B59E}" destId="{6E8A78B9-CB30-47F4-98F3-570A20CD5174}" srcOrd="1" destOrd="0" presId="urn:microsoft.com/office/officeart/2008/layout/BendingPictureCaption"/>
    <dgm:cxn modelId="{ACD628BB-25F4-4412-B337-4C70102EE4BF}" type="presParOf" srcId="{D5F083A3-48EB-483E-BEBB-E9190C0D43E6}" destId="{8C8AA2FE-2F70-4CA9-80A0-CDDC44A5A7BC}" srcOrd="5" destOrd="0" presId="urn:microsoft.com/office/officeart/2008/layout/BendingPictureCaption"/>
    <dgm:cxn modelId="{E9D597E4-D404-417F-A7B1-EC6816C952E9}" type="presParOf" srcId="{D5F083A3-48EB-483E-BEBB-E9190C0D43E6}" destId="{2A9448DF-69B1-44FD-80FA-42D7DD867C73}" srcOrd="6" destOrd="0" presId="urn:microsoft.com/office/officeart/2008/layout/BendingPictureCaption"/>
    <dgm:cxn modelId="{ED93AF43-7107-457A-9D1C-D50F63F2D793}" type="presParOf" srcId="{2A9448DF-69B1-44FD-80FA-42D7DD867C73}" destId="{CD91759A-CBA8-427C-B004-232D8ABF49F2}" srcOrd="0" destOrd="0" presId="urn:microsoft.com/office/officeart/2008/layout/BendingPictureCaption"/>
    <dgm:cxn modelId="{AAC91574-E2F8-42C2-8D14-2FC75A3E98DC}" type="presParOf" srcId="{2A9448DF-69B1-44FD-80FA-42D7DD867C73}" destId="{2DD2B658-DAA8-45D8-9E48-4177D53AB2C6}" srcOrd="1" destOrd="0" presId="urn:microsoft.com/office/officeart/2008/layout/BendingPictureCaption"/>
    <dgm:cxn modelId="{D54B7839-3154-42C3-A7C5-A6277E966B6F}" type="presParOf" srcId="{D5F083A3-48EB-483E-BEBB-E9190C0D43E6}" destId="{00CDC624-B545-4E33-91FA-CA045782DA15}" srcOrd="7" destOrd="0" presId="urn:microsoft.com/office/officeart/2008/layout/BendingPictureCaption"/>
    <dgm:cxn modelId="{A9EB8ECA-D4F9-404E-9A44-D27B3B767DD0}" type="presParOf" srcId="{D5F083A3-48EB-483E-BEBB-E9190C0D43E6}" destId="{DBCB0EDD-7771-49DE-B946-E47565C7B4E3}" srcOrd="8" destOrd="0" presId="urn:microsoft.com/office/officeart/2008/layout/BendingPictureCaption"/>
    <dgm:cxn modelId="{6140A665-87F3-48EE-8A7A-6310FAD73E79}" type="presParOf" srcId="{DBCB0EDD-7771-49DE-B946-E47565C7B4E3}" destId="{D2B0B94D-CC6A-4F9E-B711-E1B15AAFFDFC}" srcOrd="0" destOrd="0" presId="urn:microsoft.com/office/officeart/2008/layout/BendingPictureCaption"/>
    <dgm:cxn modelId="{EB78C21E-ECAE-4BF2-9A5C-824378B8998E}" type="presParOf" srcId="{DBCB0EDD-7771-49DE-B946-E47565C7B4E3}" destId="{F42A197A-47F7-4E13-8A6B-8239AB5FAA4F}" srcOrd="1" destOrd="0" presId="urn:microsoft.com/office/officeart/2008/layout/BendingPictureCaption"/>
    <dgm:cxn modelId="{BEC160BB-78B5-4290-B267-5123BDC5E013}" type="presParOf" srcId="{D5F083A3-48EB-483E-BEBB-E9190C0D43E6}" destId="{3DBB2E78-D747-4E2F-A40E-3041FF8FCC7B}" srcOrd="9" destOrd="0" presId="urn:microsoft.com/office/officeart/2008/layout/BendingPictureCaption"/>
    <dgm:cxn modelId="{4609AF1A-1F87-44D9-A686-CC8BFBA7D3E6}" type="presParOf" srcId="{D5F083A3-48EB-483E-BEBB-E9190C0D43E6}" destId="{8DFACA06-ECD9-466D-AB38-9E9FE40886BE}" srcOrd="10" destOrd="0" presId="urn:microsoft.com/office/officeart/2008/layout/BendingPictureCaption"/>
    <dgm:cxn modelId="{3A7CC983-0631-4F3C-8097-8986818419F4}" type="presParOf" srcId="{8DFACA06-ECD9-466D-AB38-9E9FE40886BE}" destId="{0F32595E-F463-46F2-8D4D-67560A312974}" srcOrd="0" destOrd="0" presId="urn:microsoft.com/office/officeart/2008/layout/BendingPictureCaption"/>
    <dgm:cxn modelId="{89F86D94-33E7-4341-8C01-A3E28C33892D}" type="presParOf" srcId="{8DFACA06-ECD9-466D-AB38-9E9FE40886BE}" destId="{68BC6C50-9B4C-40B5-B4DF-168FD67DD69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4DF1B-EF19-411F-B4A7-F515CE18EB4F}" type="doc">
      <dgm:prSet loTypeId="urn:microsoft.com/office/officeart/2005/8/layout/hList7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19E5DA-3274-435B-9FAB-C66EBB4F030B}">
      <dgm:prSet phldrT="[Texto]"/>
      <dgm:spPr/>
      <dgm:t>
        <a:bodyPr/>
        <a:lstStyle/>
        <a:p>
          <a:r>
            <a:rPr lang="es-US" dirty="0" smtClean="0"/>
            <a:t>Ignorancia</a:t>
          </a:r>
          <a:endParaRPr lang="es-CR" dirty="0"/>
        </a:p>
      </dgm:t>
    </dgm:pt>
    <dgm:pt modelId="{A8493FFC-AF4F-49EF-A620-26F3EF5A2015}" type="parTrans" cxnId="{40A04A5E-987E-42B8-A88C-A0EA9B5861D4}">
      <dgm:prSet/>
      <dgm:spPr/>
      <dgm:t>
        <a:bodyPr/>
        <a:lstStyle/>
        <a:p>
          <a:endParaRPr lang="es-CR"/>
        </a:p>
      </dgm:t>
    </dgm:pt>
    <dgm:pt modelId="{59F78F3D-2861-42F3-8726-7BA09708E642}" type="sibTrans" cxnId="{40A04A5E-987E-42B8-A88C-A0EA9B5861D4}">
      <dgm:prSet/>
      <dgm:spPr/>
      <dgm:t>
        <a:bodyPr/>
        <a:lstStyle/>
        <a:p>
          <a:endParaRPr lang="es-CR"/>
        </a:p>
      </dgm:t>
    </dgm:pt>
    <dgm:pt modelId="{856D0F43-670C-4360-9DD7-D347BD4FE2A0}">
      <dgm:prSet phldrT="[Texto]"/>
      <dgm:spPr/>
      <dgm:t>
        <a:bodyPr/>
        <a:lstStyle/>
        <a:p>
          <a:r>
            <a:rPr lang="es-US" dirty="0" smtClean="0"/>
            <a:t>Actitudes erróneas</a:t>
          </a:r>
          <a:endParaRPr lang="es-CR" dirty="0"/>
        </a:p>
      </dgm:t>
    </dgm:pt>
    <dgm:pt modelId="{0B018E6A-D56F-4F2B-BA7E-3245F6F13A4E}" type="parTrans" cxnId="{4461F292-EC13-4587-935D-5281CD471207}">
      <dgm:prSet/>
      <dgm:spPr/>
      <dgm:t>
        <a:bodyPr/>
        <a:lstStyle/>
        <a:p>
          <a:endParaRPr lang="es-CR"/>
        </a:p>
      </dgm:t>
    </dgm:pt>
    <dgm:pt modelId="{A25E23AF-4F20-469B-9942-AD6421A0EE6E}" type="sibTrans" cxnId="{4461F292-EC13-4587-935D-5281CD471207}">
      <dgm:prSet/>
      <dgm:spPr/>
      <dgm:t>
        <a:bodyPr/>
        <a:lstStyle/>
        <a:p>
          <a:endParaRPr lang="es-CR"/>
        </a:p>
      </dgm:t>
    </dgm:pt>
    <dgm:pt modelId="{FF01E713-2677-4E6C-87BD-C9AEE84FC241}">
      <dgm:prSet phldrT="[Texto]"/>
      <dgm:spPr/>
      <dgm:t>
        <a:bodyPr/>
        <a:lstStyle/>
        <a:p>
          <a:r>
            <a:rPr lang="es-US" dirty="0" smtClean="0"/>
            <a:t>Planeamiento inadecuado</a:t>
          </a:r>
          <a:endParaRPr lang="es-CR" dirty="0"/>
        </a:p>
      </dgm:t>
    </dgm:pt>
    <dgm:pt modelId="{1D9FC445-06BC-4098-A7B5-DBF43D24F75B}" type="parTrans" cxnId="{A3E47E87-F0EF-4DD6-AA55-51FCD8E3FA35}">
      <dgm:prSet/>
      <dgm:spPr/>
      <dgm:t>
        <a:bodyPr/>
        <a:lstStyle/>
        <a:p>
          <a:endParaRPr lang="es-CR"/>
        </a:p>
      </dgm:t>
    </dgm:pt>
    <dgm:pt modelId="{D15515FA-3E47-4D2D-BDB0-B971403B3C18}" type="sibTrans" cxnId="{A3E47E87-F0EF-4DD6-AA55-51FCD8E3FA35}">
      <dgm:prSet/>
      <dgm:spPr/>
      <dgm:t>
        <a:bodyPr/>
        <a:lstStyle/>
        <a:p>
          <a:endParaRPr lang="es-CR"/>
        </a:p>
      </dgm:t>
    </dgm:pt>
    <dgm:pt modelId="{56AB4CF2-4029-40A7-A2A0-CD64B9E53173}" type="pres">
      <dgm:prSet presAssocID="{5B34DF1B-EF19-411F-B4A7-F515CE18EB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4724694-A044-4F4A-A7C1-E9505379C642}" type="pres">
      <dgm:prSet presAssocID="{5B34DF1B-EF19-411F-B4A7-F515CE18EB4F}" presName="fgShape" presStyleLbl="fgShp" presStyleIdx="0" presStyleCnt="1"/>
      <dgm:spPr/>
    </dgm:pt>
    <dgm:pt modelId="{A849EA86-5AF2-4F4F-B4EC-D5CDCF0E6B2D}" type="pres">
      <dgm:prSet presAssocID="{5B34DF1B-EF19-411F-B4A7-F515CE18EB4F}" presName="linComp" presStyleCnt="0"/>
      <dgm:spPr/>
    </dgm:pt>
    <dgm:pt modelId="{6FFDC09C-830D-4CC9-AE14-833F5CA74C62}" type="pres">
      <dgm:prSet presAssocID="{AE19E5DA-3274-435B-9FAB-C66EBB4F030B}" presName="compNode" presStyleCnt="0"/>
      <dgm:spPr/>
    </dgm:pt>
    <dgm:pt modelId="{9BD66AE6-B263-4725-89DB-FB4D079CDC2E}" type="pres">
      <dgm:prSet presAssocID="{AE19E5DA-3274-435B-9FAB-C66EBB4F030B}" presName="bkgdShape" presStyleLbl="node1" presStyleIdx="0" presStyleCnt="3"/>
      <dgm:spPr/>
      <dgm:t>
        <a:bodyPr/>
        <a:lstStyle/>
        <a:p>
          <a:endParaRPr lang="es-CR"/>
        </a:p>
      </dgm:t>
    </dgm:pt>
    <dgm:pt modelId="{161AE3C6-9D0B-47C2-9F6D-5C7E0781F8C8}" type="pres">
      <dgm:prSet presAssocID="{AE19E5DA-3274-435B-9FAB-C66EBB4F030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68A184-D0F7-49FE-8107-A86CAE946605}" type="pres">
      <dgm:prSet presAssocID="{AE19E5DA-3274-435B-9FAB-C66EBB4F030B}" presName="invisiNode" presStyleLbl="node1" presStyleIdx="0" presStyleCnt="3"/>
      <dgm:spPr/>
    </dgm:pt>
    <dgm:pt modelId="{2C14AF37-35E1-45E3-A249-1109C4BA432B}" type="pres">
      <dgm:prSet presAssocID="{AE19E5DA-3274-435B-9FAB-C66EBB4F030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D77E2EF-446D-4BF2-B56A-FE0147FEA79D}" type="pres">
      <dgm:prSet presAssocID="{59F78F3D-2861-42F3-8726-7BA09708E64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4D3EEAA9-68D1-4E22-9BBE-1E11C5731593}" type="pres">
      <dgm:prSet presAssocID="{856D0F43-670C-4360-9DD7-D347BD4FE2A0}" presName="compNode" presStyleCnt="0"/>
      <dgm:spPr/>
    </dgm:pt>
    <dgm:pt modelId="{2258C559-EFE9-4DDF-8055-FC0E3133A4A9}" type="pres">
      <dgm:prSet presAssocID="{856D0F43-670C-4360-9DD7-D347BD4FE2A0}" presName="bkgdShape" presStyleLbl="node1" presStyleIdx="1" presStyleCnt="3"/>
      <dgm:spPr/>
      <dgm:t>
        <a:bodyPr/>
        <a:lstStyle/>
        <a:p>
          <a:endParaRPr lang="es-CR"/>
        </a:p>
      </dgm:t>
    </dgm:pt>
    <dgm:pt modelId="{A11E61AB-96D0-4785-9045-157D1D4BA230}" type="pres">
      <dgm:prSet presAssocID="{856D0F43-670C-4360-9DD7-D347BD4FE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C7EF9A6-41AA-4BD1-BCA6-FD841DE0578B}" type="pres">
      <dgm:prSet presAssocID="{856D0F43-670C-4360-9DD7-D347BD4FE2A0}" presName="invisiNode" presStyleLbl="node1" presStyleIdx="1" presStyleCnt="3"/>
      <dgm:spPr/>
    </dgm:pt>
    <dgm:pt modelId="{47CBC4CA-4866-4DC8-873B-269B512933FD}" type="pres">
      <dgm:prSet presAssocID="{856D0F43-670C-4360-9DD7-D347BD4FE2A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0BFEA35-8A10-4108-92E6-B676A54CFD12}" type="pres">
      <dgm:prSet presAssocID="{A25E23AF-4F20-469B-9942-AD6421A0EE6E}" presName="sibTrans" presStyleLbl="sibTrans2D1" presStyleIdx="0" presStyleCnt="0"/>
      <dgm:spPr/>
      <dgm:t>
        <a:bodyPr/>
        <a:lstStyle/>
        <a:p>
          <a:endParaRPr lang="es-CR"/>
        </a:p>
      </dgm:t>
    </dgm:pt>
    <dgm:pt modelId="{CF0581CD-8AC0-4427-9842-2A4A0FC494C6}" type="pres">
      <dgm:prSet presAssocID="{FF01E713-2677-4E6C-87BD-C9AEE84FC241}" presName="compNode" presStyleCnt="0"/>
      <dgm:spPr/>
    </dgm:pt>
    <dgm:pt modelId="{A99AA970-C2D5-4AEB-9F18-56929838A063}" type="pres">
      <dgm:prSet presAssocID="{FF01E713-2677-4E6C-87BD-C9AEE84FC241}" presName="bkgdShape" presStyleLbl="node1" presStyleIdx="2" presStyleCnt="3"/>
      <dgm:spPr/>
      <dgm:t>
        <a:bodyPr/>
        <a:lstStyle/>
        <a:p>
          <a:endParaRPr lang="es-CR"/>
        </a:p>
      </dgm:t>
    </dgm:pt>
    <dgm:pt modelId="{F6BD4095-9387-4D5E-9E77-A3C9EE2EDE6E}" type="pres">
      <dgm:prSet presAssocID="{FF01E713-2677-4E6C-87BD-C9AEE84FC24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310D7C-3C32-4D1A-BB79-F1DE73929536}" type="pres">
      <dgm:prSet presAssocID="{FF01E713-2677-4E6C-87BD-C9AEE84FC241}" presName="invisiNode" presStyleLbl="node1" presStyleIdx="2" presStyleCnt="3"/>
      <dgm:spPr/>
    </dgm:pt>
    <dgm:pt modelId="{7EEA2757-325A-461B-8B3A-B74868C72287}" type="pres">
      <dgm:prSet presAssocID="{FF01E713-2677-4E6C-87BD-C9AEE84FC24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CEFA410A-0508-4A83-A6DF-1CCFC970C58F}" type="presOf" srcId="{FF01E713-2677-4E6C-87BD-C9AEE84FC241}" destId="{A99AA970-C2D5-4AEB-9F18-56929838A063}" srcOrd="0" destOrd="0" presId="urn:microsoft.com/office/officeart/2005/8/layout/hList7"/>
    <dgm:cxn modelId="{A3E47E87-F0EF-4DD6-AA55-51FCD8E3FA35}" srcId="{5B34DF1B-EF19-411F-B4A7-F515CE18EB4F}" destId="{FF01E713-2677-4E6C-87BD-C9AEE84FC241}" srcOrd="2" destOrd="0" parTransId="{1D9FC445-06BC-4098-A7B5-DBF43D24F75B}" sibTransId="{D15515FA-3E47-4D2D-BDB0-B971403B3C18}"/>
    <dgm:cxn modelId="{AAED4201-2023-4A64-BCC0-F012D47463D5}" type="presOf" srcId="{A25E23AF-4F20-469B-9942-AD6421A0EE6E}" destId="{C0BFEA35-8A10-4108-92E6-B676A54CFD12}" srcOrd="0" destOrd="0" presId="urn:microsoft.com/office/officeart/2005/8/layout/hList7"/>
    <dgm:cxn modelId="{60A483DD-666E-49BD-A4A0-820EA23066CB}" type="presOf" srcId="{856D0F43-670C-4360-9DD7-D347BD4FE2A0}" destId="{A11E61AB-96D0-4785-9045-157D1D4BA230}" srcOrd="1" destOrd="0" presId="urn:microsoft.com/office/officeart/2005/8/layout/hList7"/>
    <dgm:cxn modelId="{6BFB94FE-CEFD-459D-8F30-44B11B7A102C}" type="presOf" srcId="{5B34DF1B-EF19-411F-B4A7-F515CE18EB4F}" destId="{56AB4CF2-4029-40A7-A2A0-CD64B9E53173}" srcOrd="0" destOrd="0" presId="urn:microsoft.com/office/officeart/2005/8/layout/hList7"/>
    <dgm:cxn modelId="{4461F292-EC13-4587-935D-5281CD471207}" srcId="{5B34DF1B-EF19-411F-B4A7-F515CE18EB4F}" destId="{856D0F43-670C-4360-9DD7-D347BD4FE2A0}" srcOrd="1" destOrd="0" parTransId="{0B018E6A-D56F-4F2B-BA7E-3245F6F13A4E}" sibTransId="{A25E23AF-4F20-469B-9942-AD6421A0EE6E}"/>
    <dgm:cxn modelId="{6D415CD9-287B-42EE-89EA-54B95BFCCB18}" type="presOf" srcId="{59F78F3D-2861-42F3-8726-7BA09708E642}" destId="{6D77E2EF-446D-4BF2-B56A-FE0147FEA79D}" srcOrd="0" destOrd="0" presId="urn:microsoft.com/office/officeart/2005/8/layout/hList7"/>
    <dgm:cxn modelId="{EA66F80D-D438-423B-A58E-796315C6A89E}" type="presOf" srcId="{AE19E5DA-3274-435B-9FAB-C66EBB4F030B}" destId="{161AE3C6-9D0B-47C2-9F6D-5C7E0781F8C8}" srcOrd="1" destOrd="0" presId="urn:microsoft.com/office/officeart/2005/8/layout/hList7"/>
    <dgm:cxn modelId="{40A04A5E-987E-42B8-A88C-A0EA9B5861D4}" srcId="{5B34DF1B-EF19-411F-B4A7-F515CE18EB4F}" destId="{AE19E5DA-3274-435B-9FAB-C66EBB4F030B}" srcOrd="0" destOrd="0" parTransId="{A8493FFC-AF4F-49EF-A620-26F3EF5A2015}" sibTransId="{59F78F3D-2861-42F3-8726-7BA09708E642}"/>
    <dgm:cxn modelId="{5F746769-B74C-4F4A-961F-D0281AE7F721}" type="presOf" srcId="{856D0F43-670C-4360-9DD7-D347BD4FE2A0}" destId="{2258C559-EFE9-4DDF-8055-FC0E3133A4A9}" srcOrd="0" destOrd="0" presId="urn:microsoft.com/office/officeart/2005/8/layout/hList7"/>
    <dgm:cxn modelId="{D86129A8-34C0-4DE4-9C53-FEDE88DC7621}" type="presOf" srcId="{FF01E713-2677-4E6C-87BD-C9AEE84FC241}" destId="{F6BD4095-9387-4D5E-9E77-A3C9EE2EDE6E}" srcOrd="1" destOrd="0" presId="urn:microsoft.com/office/officeart/2005/8/layout/hList7"/>
    <dgm:cxn modelId="{E4244E9B-38D8-4046-A2E0-99804B46EFB8}" type="presOf" srcId="{AE19E5DA-3274-435B-9FAB-C66EBB4F030B}" destId="{9BD66AE6-B263-4725-89DB-FB4D079CDC2E}" srcOrd="0" destOrd="0" presId="urn:microsoft.com/office/officeart/2005/8/layout/hList7"/>
    <dgm:cxn modelId="{A12FD279-2F25-4C5E-918D-649A96F42BE7}" type="presParOf" srcId="{56AB4CF2-4029-40A7-A2A0-CD64B9E53173}" destId="{B4724694-A044-4F4A-A7C1-E9505379C642}" srcOrd="0" destOrd="0" presId="urn:microsoft.com/office/officeart/2005/8/layout/hList7"/>
    <dgm:cxn modelId="{81071B71-5C9D-417C-96E0-29E3E7490BD8}" type="presParOf" srcId="{56AB4CF2-4029-40A7-A2A0-CD64B9E53173}" destId="{A849EA86-5AF2-4F4F-B4EC-D5CDCF0E6B2D}" srcOrd="1" destOrd="0" presId="urn:microsoft.com/office/officeart/2005/8/layout/hList7"/>
    <dgm:cxn modelId="{46820EC7-41D7-4450-8B48-8C0868404F39}" type="presParOf" srcId="{A849EA86-5AF2-4F4F-B4EC-D5CDCF0E6B2D}" destId="{6FFDC09C-830D-4CC9-AE14-833F5CA74C62}" srcOrd="0" destOrd="0" presId="urn:microsoft.com/office/officeart/2005/8/layout/hList7"/>
    <dgm:cxn modelId="{0ED49B90-BE0B-4A09-B15C-295F9D4B5D3F}" type="presParOf" srcId="{6FFDC09C-830D-4CC9-AE14-833F5CA74C62}" destId="{9BD66AE6-B263-4725-89DB-FB4D079CDC2E}" srcOrd="0" destOrd="0" presId="urn:microsoft.com/office/officeart/2005/8/layout/hList7"/>
    <dgm:cxn modelId="{691462A3-E768-40CF-8029-8E9BCAF2637A}" type="presParOf" srcId="{6FFDC09C-830D-4CC9-AE14-833F5CA74C62}" destId="{161AE3C6-9D0B-47C2-9F6D-5C7E0781F8C8}" srcOrd="1" destOrd="0" presId="urn:microsoft.com/office/officeart/2005/8/layout/hList7"/>
    <dgm:cxn modelId="{3112844B-70D5-49E8-BE64-A47A6E2D10B4}" type="presParOf" srcId="{6FFDC09C-830D-4CC9-AE14-833F5CA74C62}" destId="{C068A184-D0F7-49FE-8107-A86CAE946605}" srcOrd="2" destOrd="0" presId="urn:microsoft.com/office/officeart/2005/8/layout/hList7"/>
    <dgm:cxn modelId="{EFABF28A-0735-46D3-83A7-4D12422894DC}" type="presParOf" srcId="{6FFDC09C-830D-4CC9-AE14-833F5CA74C62}" destId="{2C14AF37-35E1-45E3-A249-1109C4BA432B}" srcOrd="3" destOrd="0" presId="urn:microsoft.com/office/officeart/2005/8/layout/hList7"/>
    <dgm:cxn modelId="{01ABE99D-36DF-4426-98DF-BD946AB74C57}" type="presParOf" srcId="{A849EA86-5AF2-4F4F-B4EC-D5CDCF0E6B2D}" destId="{6D77E2EF-446D-4BF2-B56A-FE0147FEA79D}" srcOrd="1" destOrd="0" presId="urn:microsoft.com/office/officeart/2005/8/layout/hList7"/>
    <dgm:cxn modelId="{7AC6CAE9-DB53-4451-B750-444931750FC7}" type="presParOf" srcId="{A849EA86-5AF2-4F4F-B4EC-D5CDCF0E6B2D}" destId="{4D3EEAA9-68D1-4E22-9BBE-1E11C5731593}" srcOrd="2" destOrd="0" presId="urn:microsoft.com/office/officeart/2005/8/layout/hList7"/>
    <dgm:cxn modelId="{C54A764F-57F0-4DF1-B53B-2C0CE88E9D31}" type="presParOf" srcId="{4D3EEAA9-68D1-4E22-9BBE-1E11C5731593}" destId="{2258C559-EFE9-4DDF-8055-FC0E3133A4A9}" srcOrd="0" destOrd="0" presId="urn:microsoft.com/office/officeart/2005/8/layout/hList7"/>
    <dgm:cxn modelId="{F3C86EF2-D4D9-4058-85D8-F850D7707B70}" type="presParOf" srcId="{4D3EEAA9-68D1-4E22-9BBE-1E11C5731593}" destId="{A11E61AB-96D0-4785-9045-157D1D4BA230}" srcOrd="1" destOrd="0" presId="urn:microsoft.com/office/officeart/2005/8/layout/hList7"/>
    <dgm:cxn modelId="{0FE59107-DC71-437A-8214-0C1A0BB6CA15}" type="presParOf" srcId="{4D3EEAA9-68D1-4E22-9BBE-1E11C5731593}" destId="{6C7EF9A6-41AA-4BD1-BCA6-FD841DE0578B}" srcOrd="2" destOrd="0" presId="urn:microsoft.com/office/officeart/2005/8/layout/hList7"/>
    <dgm:cxn modelId="{708E89B4-9D9F-4193-8CF7-A7F5BCA25E85}" type="presParOf" srcId="{4D3EEAA9-68D1-4E22-9BBE-1E11C5731593}" destId="{47CBC4CA-4866-4DC8-873B-269B512933FD}" srcOrd="3" destOrd="0" presId="urn:microsoft.com/office/officeart/2005/8/layout/hList7"/>
    <dgm:cxn modelId="{DDB13F87-DAD2-4F7B-9695-AA8DD193B7C7}" type="presParOf" srcId="{A849EA86-5AF2-4F4F-B4EC-D5CDCF0E6B2D}" destId="{C0BFEA35-8A10-4108-92E6-B676A54CFD12}" srcOrd="3" destOrd="0" presId="urn:microsoft.com/office/officeart/2005/8/layout/hList7"/>
    <dgm:cxn modelId="{98F3E9F2-DC2A-492C-B364-BE30A995E649}" type="presParOf" srcId="{A849EA86-5AF2-4F4F-B4EC-D5CDCF0E6B2D}" destId="{CF0581CD-8AC0-4427-9842-2A4A0FC494C6}" srcOrd="4" destOrd="0" presId="urn:microsoft.com/office/officeart/2005/8/layout/hList7"/>
    <dgm:cxn modelId="{CC2A3D75-D861-4517-A6BD-0297D8FA0B36}" type="presParOf" srcId="{CF0581CD-8AC0-4427-9842-2A4A0FC494C6}" destId="{A99AA970-C2D5-4AEB-9F18-56929838A063}" srcOrd="0" destOrd="0" presId="urn:microsoft.com/office/officeart/2005/8/layout/hList7"/>
    <dgm:cxn modelId="{F81C2645-277C-4E98-A3E7-513CA986C6F2}" type="presParOf" srcId="{CF0581CD-8AC0-4427-9842-2A4A0FC494C6}" destId="{F6BD4095-9387-4D5E-9E77-A3C9EE2EDE6E}" srcOrd="1" destOrd="0" presId="urn:microsoft.com/office/officeart/2005/8/layout/hList7"/>
    <dgm:cxn modelId="{6542809A-078B-47C0-B5B9-42AFD011D08A}" type="presParOf" srcId="{CF0581CD-8AC0-4427-9842-2A4A0FC494C6}" destId="{98310D7C-3C32-4D1A-BB79-F1DE73929536}" srcOrd="2" destOrd="0" presId="urn:microsoft.com/office/officeart/2005/8/layout/hList7"/>
    <dgm:cxn modelId="{60B7BD81-F819-458D-B622-34BFB1CADEF3}" type="presParOf" srcId="{CF0581CD-8AC0-4427-9842-2A4A0FC494C6}" destId="{7EEA2757-325A-461B-8B3A-B74868C722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84E65-E561-42C5-B818-60EB818681B8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55373AE8-662E-4F75-ACD7-9B7243332F89}">
      <dgm:prSet phldrT="[Texto]"/>
      <dgm:spPr/>
      <dgm:t>
        <a:bodyPr/>
        <a:lstStyle/>
        <a:p>
          <a:r>
            <a:rPr lang="es-US" dirty="0" smtClean="0"/>
            <a:t>Sabiduría</a:t>
          </a:r>
          <a:endParaRPr lang="es-CR" dirty="0"/>
        </a:p>
      </dgm:t>
    </dgm:pt>
    <dgm:pt modelId="{16F59939-26F3-495D-91FC-5474ACEA8C8A}" type="parTrans" cxnId="{6EC058D3-DE6A-4AD2-ADC1-66F151253120}">
      <dgm:prSet/>
      <dgm:spPr/>
      <dgm:t>
        <a:bodyPr/>
        <a:lstStyle/>
        <a:p>
          <a:endParaRPr lang="es-CR"/>
        </a:p>
      </dgm:t>
    </dgm:pt>
    <dgm:pt modelId="{714041BE-7FC6-4770-9104-196BC7C992A1}" type="sibTrans" cxnId="{6EC058D3-DE6A-4AD2-ADC1-66F151253120}">
      <dgm:prSet/>
      <dgm:spPr/>
      <dgm:t>
        <a:bodyPr/>
        <a:lstStyle/>
        <a:p>
          <a:endParaRPr lang="es-CR"/>
        </a:p>
      </dgm:t>
    </dgm:pt>
    <dgm:pt modelId="{07B482B9-F1D9-4684-ABEE-4D8991EC1FC5}">
      <dgm:prSet phldrT="[Texto]"/>
      <dgm:spPr/>
      <dgm:t>
        <a:bodyPr/>
        <a:lstStyle/>
        <a:p>
          <a:r>
            <a:rPr lang="es-US" dirty="0" smtClean="0"/>
            <a:t>Prov. 24:3-4 / Santiago 1:5</a:t>
          </a:r>
          <a:endParaRPr lang="es-CR" dirty="0"/>
        </a:p>
      </dgm:t>
    </dgm:pt>
    <dgm:pt modelId="{C916AB74-C761-4D5E-AFEB-37C02E8EF871}" type="parTrans" cxnId="{2CE05FB1-1241-463D-A93A-48FEDB343D64}">
      <dgm:prSet/>
      <dgm:spPr/>
      <dgm:t>
        <a:bodyPr/>
        <a:lstStyle/>
        <a:p>
          <a:endParaRPr lang="es-CR"/>
        </a:p>
      </dgm:t>
    </dgm:pt>
    <dgm:pt modelId="{B95F42CD-F39F-48B5-9096-099219CDCB9B}" type="sibTrans" cxnId="{2CE05FB1-1241-463D-A93A-48FEDB343D64}">
      <dgm:prSet/>
      <dgm:spPr/>
      <dgm:t>
        <a:bodyPr/>
        <a:lstStyle/>
        <a:p>
          <a:endParaRPr lang="es-CR"/>
        </a:p>
      </dgm:t>
    </dgm:pt>
    <dgm:pt modelId="{41AB33B7-39EA-4BD6-99ED-6924CF40A852}">
      <dgm:prSet phldrT="[Texto]"/>
      <dgm:spPr/>
      <dgm:t>
        <a:bodyPr/>
        <a:lstStyle/>
        <a:p>
          <a:r>
            <a:rPr lang="es-US" dirty="0" smtClean="0"/>
            <a:t>Prudencia</a:t>
          </a:r>
          <a:endParaRPr lang="es-CR" dirty="0"/>
        </a:p>
      </dgm:t>
    </dgm:pt>
    <dgm:pt modelId="{F215AA8C-C4AC-4C4F-B42E-ABA353D7926F}" type="parTrans" cxnId="{418E4AEE-2667-46C1-9A48-C30264CE8E19}">
      <dgm:prSet/>
      <dgm:spPr/>
      <dgm:t>
        <a:bodyPr/>
        <a:lstStyle/>
        <a:p>
          <a:endParaRPr lang="es-CR"/>
        </a:p>
      </dgm:t>
    </dgm:pt>
    <dgm:pt modelId="{F7C2C481-A395-49FC-8790-F601E2F4D72D}" type="sibTrans" cxnId="{418E4AEE-2667-46C1-9A48-C30264CE8E19}">
      <dgm:prSet/>
      <dgm:spPr/>
      <dgm:t>
        <a:bodyPr/>
        <a:lstStyle/>
        <a:p>
          <a:endParaRPr lang="es-CR"/>
        </a:p>
      </dgm:t>
    </dgm:pt>
    <dgm:pt modelId="{D5D0AD46-98BE-4A28-A2B7-4914DE9D1A3C}">
      <dgm:prSet phldrT="[Texto]"/>
      <dgm:spPr/>
      <dgm:t>
        <a:bodyPr/>
        <a:lstStyle/>
        <a:p>
          <a:r>
            <a:rPr lang="es-US" dirty="0" smtClean="0"/>
            <a:t>Prov. 22:3</a:t>
          </a:r>
          <a:endParaRPr lang="es-CR" dirty="0"/>
        </a:p>
      </dgm:t>
    </dgm:pt>
    <dgm:pt modelId="{F96D28C7-D3AB-40CC-8C74-FEEB51122457}" type="parTrans" cxnId="{034E2E47-D661-4901-BEB8-3179989020DE}">
      <dgm:prSet/>
      <dgm:spPr/>
      <dgm:t>
        <a:bodyPr/>
        <a:lstStyle/>
        <a:p>
          <a:endParaRPr lang="es-CR"/>
        </a:p>
      </dgm:t>
    </dgm:pt>
    <dgm:pt modelId="{BCF5492F-62AA-41AC-94D9-A4DF6C8C3A20}" type="sibTrans" cxnId="{034E2E47-D661-4901-BEB8-3179989020DE}">
      <dgm:prSet/>
      <dgm:spPr/>
      <dgm:t>
        <a:bodyPr/>
        <a:lstStyle/>
        <a:p>
          <a:endParaRPr lang="es-CR"/>
        </a:p>
      </dgm:t>
    </dgm:pt>
    <dgm:pt modelId="{FB44E805-EB77-4A10-A135-2F7978D7C59F}">
      <dgm:prSet phldrT="[Texto]"/>
      <dgm:spPr/>
      <dgm:t>
        <a:bodyPr/>
        <a:lstStyle/>
        <a:p>
          <a:r>
            <a:rPr lang="es-US" dirty="0" smtClean="0"/>
            <a:t>Ciencia (buen juicio, NVI)</a:t>
          </a:r>
          <a:endParaRPr lang="es-CR" dirty="0"/>
        </a:p>
      </dgm:t>
    </dgm:pt>
    <dgm:pt modelId="{2F1C8699-DDF2-42D2-848A-ED011C91D895}" type="parTrans" cxnId="{E9647BF9-520F-4587-B840-0574FDDB6492}">
      <dgm:prSet/>
      <dgm:spPr/>
      <dgm:t>
        <a:bodyPr/>
        <a:lstStyle/>
        <a:p>
          <a:endParaRPr lang="es-CR"/>
        </a:p>
      </dgm:t>
    </dgm:pt>
    <dgm:pt modelId="{07738B75-2DCC-454F-A857-2A0D74E8249C}" type="sibTrans" cxnId="{E9647BF9-520F-4587-B840-0574FDDB6492}">
      <dgm:prSet/>
      <dgm:spPr/>
      <dgm:t>
        <a:bodyPr/>
        <a:lstStyle/>
        <a:p>
          <a:endParaRPr lang="es-CR"/>
        </a:p>
      </dgm:t>
    </dgm:pt>
    <dgm:pt modelId="{E3943778-8D59-48B3-BC2D-A90BC7E62507}">
      <dgm:prSet phldrT="[Texto]"/>
      <dgm:spPr/>
      <dgm:t>
        <a:bodyPr/>
        <a:lstStyle/>
        <a:p>
          <a:r>
            <a:rPr lang="es-US" dirty="0" smtClean="0"/>
            <a:t>Prov. 3:21</a:t>
          </a:r>
          <a:endParaRPr lang="es-CR" dirty="0"/>
        </a:p>
      </dgm:t>
    </dgm:pt>
    <dgm:pt modelId="{5AF51F19-A9E5-43A6-A768-8DBAECBF3BA2}" type="parTrans" cxnId="{4335168C-666C-461C-9AD7-30F28D104ECB}">
      <dgm:prSet/>
      <dgm:spPr/>
      <dgm:t>
        <a:bodyPr/>
        <a:lstStyle/>
        <a:p>
          <a:endParaRPr lang="es-CR"/>
        </a:p>
      </dgm:t>
    </dgm:pt>
    <dgm:pt modelId="{01DEEEC2-1373-432B-9BEE-DEB18330E11D}" type="sibTrans" cxnId="{4335168C-666C-461C-9AD7-30F28D104ECB}">
      <dgm:prSet/>
      <dgm:spPr/>
      <dgm:t>
        <a:bodyPr/>
        <a:lstStyle/>
        <a:p>
          <a:endParaRPr lang="es-CR"/>
        </a:p>
      </dgm:t>
    </dgm:pt>
    <dgm:pt modelId="{720E538C-81A4-4ADD-A72A-4EAA6252F602}">
      <dgm:prSet phldrT="[Texto]"/>
      <dgm:spPr/>
      <dgm:t>
        <a:bodyPr/>
        <a:lstStyle/>
        <a:p>
          <a:r>
            <a:rPr lang="es-US" dirty="0" smtClean="0"/>
            <a:t>Planear</a:t>
          </a:r>
          <a:endParaRPr lang="es-CR" dirty="0"/>
        </a:p>
      </dgm:t>
    </dgm:pt>
    <dgm:pt modelId="{E8AA4BC9-7018-468B-A8DA-75014F36A975}" type="parTrans" cxnId="{34BDA423-F0AC-4E0E-B287-6DEF5954BAE7}">
      <dgm:prSet/>
      <dgm:spPr/>
      <dgm:t>
        <a:bodyPr/>
        <a:lstStyle/>
        <a:p>
          <a:endParaRPr lang="es-CR"/>
        </a:p>
      </dgm:t>
    </dgm:pt>
    <dgm:pt modelId="{C9ECD8AE-17EE-43A6-AD72-050C1D5D6A26}" type="sibTrans" cxnId="{34BDA423-F0AC-4E0E-B287-6DEF5954BAE7}">
      <dgm:prSet/>
      <dgm:spPr/>
      <dgm:t>
        <a:bodyPr/>
        <a:lstStyle/>
        <a:p>
          <a:endParaRPr lang="es-CR"/>
        </a:p>
      </dgm:t>
    </dgm:pt>
    <dgm:pt modelId="{6CCC212F-3AE0-43E4-89FC-94CAA42F81B4}">
      <dgm:prSet phldrT="[Texto]"/>
      <dgm:spPr/>
      <dgm:t>
        <a:bodyPr/>
        <a:lstStyle/>
        <a:p>
          <a:r>
            <a:rPr lang="es-US" dirty="0" smtClean="0"/>
            <a:t>Prov. 21:5</a:t>
          </a:r>
          <a:endParaRPr lang="es-CR" dirty="0"/>
        </a:p>
      </dgm:t>
    </dgm:pt>
    <dgm:pt modelId="{6C098870-6EC9-45D5-8D72-99B3B658AE83}" type="parTrans" cxnId="{30EAD426-814D-420D-99C2-8DC748110197}">
      <dgm:prSet/>
      <dgm:spPr/>
      <dgm:t>
        <a:bodyPr/>
        <a:lstStyle/>
        <a:p>
          <a:endParaRPr lang="es-CR"/>
        </a:p>
      </dgm:t>
    </dgm:pt>
    <dgm:pt modelId="{B128F2FD-0668-4276-A1BB-6573506B5825}" type="sibTrans" cxnId="{30EAD426-814D-420D-99C2-8DC748110197}">
      <dgm:prSet/>
      <dgm:spPr/>
      <dgm:t>
        <a:bodyPr/>
        <a:lstStyle/>
        <a:p>
          <a:endParaRPr lang="es-CR"/>
        </a:p>
      </dgm:t>
    </dgm:pt>
    <dgm:pt modelId="{D48920D4-5294-47B1-BBBE-CE175102859F}" type="pres">
      <dgm:prSet presAssocID="{A1E84E65-E561-42C5-B818-60EB818681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682AE27-1E0C-4581-A19A-DD4A62149810}" type="pres">
      <dgm:prSet presAssocID="{55373AE8-662E-4F75-ACD7-9B7243332F89}" presName="comp" presStyleCnt="0"/>
      <dgm:spPr/>
    </dgm:pt>
    <dgm:pt modelId="{587D4B67-33F0-4737-A0FB-B55186B1BB1F}" type="pres">
      <dgm:prSet presAssocID="{55373AE8-662E-4F75-ACD7-9B7243332F89}" presName="box" presStyleLbl="node1" presStyleIdx="0" presStyleCnt="4"/>
      <dgm:spPr/>
      <dgm:t>
        <a:bodyPr/>
        <a:lstStyle/>
        <a:p>
          <a:endParaRPr lang="es-CR"/>
        </a:p>
      </dgm:t>
    </dgm:pt>
    <dgm:pt modelId="{53EB9A2D-169E-4C7C-81D2-EAC42DF732AF}" type="pres">
      <dgm:prSet presAssocID="{55373AE8-662E-4F75-ACD7-9B7243332F89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57576C10-7A61-46DB-B796-2B6648C73714}" type="pres">
      <dgm:prSet presAssocID="{55373AE8-662E-4F75-ACD7-9B7243332F8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4BA79D-8EDB-4FCA-9C4F-C09EE1FA7DE4}" type="pres">
      <dgm:prSet presAssocID="{714041BE-7FC6-4770-9104-196BC7C992A1}" presName="spacer" presStyleCnt="0"/>
      <dgm:spPr/>
    </dgm:pt>
    <dgm:pt modelId="{79CC13D7-D8CF-4AE2-BFC7-BE64FB01DCE3}" type="pres">
      <dgm:prSet presAssocID="{41AB33B7-39EA-4BD6-99ED-6924CF40A852}" presName="comp" presStyleCnt="0"/>
      <dgm:spPr/>
    </dgm:pt>
    <dgm:pt modelId="{21AAB4DA-5DC2-44A0-A2E8-0472EA290D86}" type="pres">
      <dgm:prSet presAssocID="{41AB33B7-39EA-4BD6-99ED-6924CF40A852}" presName="box" presStyleLbl="node1" presStyleIdx="1" presStyleCnt="4"/>
      <dgm:spPr/>
      <dgm:t>
        <a:bodyPr/>
        <a:lstStyle/>
        <a:p>
          <a:endParaRPr lang="es-CR"/>
        </a:p>
      </dgm:t>
    </dgm:pt>
    <dgm:pt modelId="{6EAD728A-6012-4673-9689-8FBE1927FE04}" type="pres">
      <dgm:prSet presAssocID="{41AB33B7-39EA-4BD6-99ED-6924CF40A85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A2265908-EEF3-4409-BABC-0AD85FE59281}" type="pres">
      <dgm:prSet presAssocID="{41AB33B7-39EA-4BD6-99ED-6924CF40A85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F20D7C7-F2B5-4FCA-9ABD-FE4D725107B4}" type="pres">
      <dgm:prSet presAssocID="{F7C2C481-A395-49FC-8790-F601E2F4D72D}" presName="spacer" presStyleCnt="0"/>
      <dgm:spPr/>
    </dgm:pt>
    <dgm:pt modelId="{F265B171-9E77-4438-9ED8-72EA143AE177}" type="pres">
      <dgm:prSet presAssocID="{FB44E805-EB77-4A10-A135-2F7978D7C59F}" presName="comp" presStyleCnt="0"/>
      <dgm:spPr/>
    </dgm:pt>
    <dgm:pt modelId="{033FBAE2-900F-47AE-8C44-673FC91EA946}" type="pres">
      <dgm:prSet presAssocID="{FB44E805-EB77-4A10-A135-2F7978D7C59F}" presName="box" presStyleLbl="node1" presStyleIdx="2" presStyleCnt="4"/>
      <dgm:spPr/>
      <dgm:t>
        <a:bodyPr/>
        <a:lstStyle/>
        <a:p>
          <a:endParaRPr lang="es-CR"/>
        </a:p>
      </dgm:t>
    </dgm:pt>
    <dgm:pt modelId="{9A2BE5EB-0F70-415A-AC07-D61CBD125919}" type="pres">
      <dgm:prSet presAssocID="{FB44E805-EB77-4A10-A135-2F7978D7C59F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C3673175-4AF0-4442-AB97-0A8CE0C9CB39}" type="pres">
      <dgm:prSet presAssocID="{FB44E805-EB77-4A10-A135-2F7978D7C5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7386438-3EF9-4945-A4F4-9CA2742459D9}" type="pres">
      <dgm:prSet presAssocID="{07738B75-2DCC-454F-A857-2A0D74E8249C}" presName="spacer" presStyleCnt="0"/>
      <dgm:spPr/>
    </dgm:pt>
    <dgm:pt modelId="{3B20A42E-AC5E-46FD-A93C-926294DEC2DC}" type="pres">
      <dgm:prSet presAssocID="{720E538C-81A4-4ADD-A72A-4EAA6252F602}" presName="comp" presStyleCnt="0"/>
      <dgm:spPr/>
    </dgm:pt>
    <dgm:pt modelId="{A54B8C35-7FF3-4049-BB81-FD5B3F957BB7}" type="pres">
      <dgm:prSet presAssocID="{720E538C-81A4-4ADD-A72A-4EAA6252F602}" presName="box" presStyleLbl="node1" presStyleIdx="3" presStyleCnt="4"/>
      <dgm:spPr/>
      <dgm:t>
        <a:bodyPr/>
        <a:lstStyle/>
        <a:p>
          <a:endParaRPr lang="es-CR"/>
        </a:p>
      </dgm:t>
    </dgm:pt>
    <dgm:pt modelId="{DD836BAE-E87F-4AB7-B560-53FB6D753E03}" type="pres">
      <dgm:prSet presAssocID="{720E538C-81A4-4ADD-A72A-4EAA6252F602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DE25E0C1-BF71-4E17-AA0F-6F3CB91E4A95}" type="pres">
      <dgm:prSet presAssocID="{720E538C-81A4-4ADD-A72A-4EAA6252F60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B5BE9E1-F0CE-402E-9891-DDDF540FE0CA}" type="presOf" srcId="{6CCC212F-3AE0-43E4-89FC-94CAA42F81B4}" destId="{DE25E0C1-BF71-4E17-AA0F-6F3CB91E4A95}" srcOrd="1" destOrd="1" presId="urn:microsoft.com/office/officeart/2005/8/layout/vList4"/>
    <dgm:cxn modelId="{E9647BF9-520F-4587-B840-0574FDDB6492}" srcId="{A1E84E65-E561-42C5-B818-60EB818681B8}" destId="{FB44E805-EB77-4A10-A135-2F7978D7C59F}" srcOrd="2" destOrd="0" parTransId="{2F1C8699-DDF2-42D2-848A-ED011C91D895}" sibTransId="{07738B75-2DCC-454F-A857-2A0D74E8249C}"/>
    <dgm:cxn modelId="{34BDA423-F0AC-4E0E-B287-6DEF5954BAE7}" srcId="{A1E84E65-E561-42C5-B818-60EB818681B8}" destId="{720E538C-81A4-4ADD-A72A-4EAA6252F602}" srcOrd="3" destOrd="0" parTransId="{E8AA4BC9-7018-468B-A8DA-75014F36A975}" sibTransId="{C9ECD8AE-17EE-43A6-AD72-050C1D5D6A26}"/>
    <dgm:cxn modelId="{D875976A-8149-4201-8C43-E8C06EC5F0F1}" type="presOf" srcId="{D5D0AD46-98BE-4A28-A2B7-4914DE9D1A3C}" destId="{A2265908-EEF3-4409-BABC-0AD85FE59281}" srcOrd="1" destOrd="1" presId="urn:microsoft.com/office/officeart/2005/8/layout/vList4"/>
    <dgm:cxn modelId="{AD41F1EC-C3C9-419C-BD4D-A5FA78575A6F}" type="presOf" srcId="{55373AE8-662E-4F75-ACD7-9B7243332F89}" destId="{57576C10-7A61-46DB-B796-2B6648C73714}" srcOrd="1" destOrd="0" presId="urn:microsoft.com/office/officeart/2005/8/layout/vList4"/>
    <dgm:cxn modelId="{6EC058D3-DE6A-4AD2-ADC1-66F151253120}" srcId="{A1E84E65-E561-42C5-B818-60EB818681B8}" destId="{55373AE8-662E-4F75-ACD7-9B7243332F89}" srcOrd="0" destOrd="0" parTransId="{16F59939-26F3-495D-91FC-5474ACEA8C8A}" sibTransId="{714041BE-7FC6-4770-9104-196BC7C992A1}"/>
    <dgm:cxn modelId="{034E2E47-D661-4901-BEB8-3179989020DE}" srcId="{41AB33B7-39EA-4BD6-99ED-6924CF40A852}" destId="{D5D0AD46-98BE-4A28-A2B7-4914DE9D1A3C}" srcOrd="0" destOrd="0" parTransId="{F96D28C7-D3AB-40CC-8C74-FEEB51122457}" sibTransId="{BCF5492F-62AA-41AC-94D9-A4DF6C8C3A20}"/>
    <dgm:cxn modelId="{418E4AEE-2667-46C1-9A48-C30264CE8E19}" srcId="{A1E84E65-E561-42C5-B818-60EB818681B8}" destId="{41AB33B7-39EA-4BD6-99ED-6924CF40A852}" srcOrd="1" destOrd="0" parTransId="{F215AA8C-C4AC-4C4F-B42E-ABA353D7926F}" sibTransId="{F7C2C481-A395-49FC-8790-F601E2F4D72D}"/>
    <dgm:cxn modelId="{1AD4FB2C-E71D-4CB5-8F30-728766A96936}" type="presOf" srcId="{D5D0AD46-98BE-4A28-A2B7-4914DE9D1A3C}" destId="{21AAB4DA-5DC2-44A0-A2E8-0472EA290D86}" srcOrd="0" destOrd="1" presId="urn:microsoft.com/office/officeart/2005/8/layout/vList4"/>
    <dgm:cxn modelId="{B2590B45-755D-428E-8494-BC5C540B67E2}" type="presOf" srcId="{720E538C-81A4-4ADD-A72A-4EAA6252F602}" destId="{DE25E0C1-BF71-4E17-AA0F-6F3CB91E4A95}" srcOrd="1" destOrd="0" presId="urn:microsoft.com/office/officeart/2005/8/layout/vList4"/>
    <dgm:cxn modelId="{2CE05FB1-1241-463D-A93A-48FEDB343D64}" srcId="{55373AE8-662E-4F75-ACD7-9B7243332F89}" destId="{07B482B9-F1D9-4684-ABEE-4D8991EC1FC5}" srcOrd="0" destOrd="0" parTransId="{C916AB74-C761-4D5E-AFEB-37C02E8EF871}" sibTransId="{B95F42CD-F39F-48B5-9096-099219CDCB9B}"/>
    <dgm:cxn modelId="{75A96962-01DD-4F7F-AF9B-44C966670038}" type="presOf" srcId="{41AB33B7-39EA-4BD6-99ED-6924CF40A852}" destId="{21AAB4DA-5DC2-44A0-A2E8-0472EA290D86}" srcOrd="0" destOrd="0" presId="urn:microsoft.com/office/officeart/2005/8/layout/vList4"/>
    <dgm:cxn modelId="{C27E8C0E-33C0-4ED1-B972-98BCB92B32BD}" type="presOf" srcId="{FB44E805-EB77-4A10-A135-2F7978D7C59F}" destId="{033FBAE2-900F-47AE-8C44-673FC91EA946}" srcOrd="0" destOrd="0" presId="urn:microsoft.com/office/officeart/2005/8/layout/vList4"/>
    <dgm:cxn modelId="{EFA81A40-4741-4F2F-A396-78F2831DFCEC}" type="presOf" srcId="{720E538C-81A4-4ADD-A72A-4EAA6252F602}" destId="{A54B8C35-7FF3-4049-BB81-FD5B3F957BB7}" srcOrd="0" destOrd="0" presId="urn:microsoft.com/office/officeart/2005/8/layout/vList4"/>
    <dgm:cxn modelId="{C402FF9A-FF75-4B96-A170-2FCD98DB035E}" type="presOf" srcId="{FB44E805-EB77-4A10-A135-2F7978D7C59F}" destId="{C3673175-4AF0-4442-AB97-0A8CE0C9CB39}" srcOrd="1" destOrd="0" presId="urn:microsoft.com/office/officeart/2005/8/layout/vList4"/>
    <dgm:cxn modelId="{0EDF9E1F-79FF-42E6-A3ED-6D1F5FDF4AF6}" type="presOf" srcId="{E3943778-8D59-48B3-BC2D-A90BC7E62507}" destId="{033FBAE2-900F-47AE-8C44-673FC91EA946}" srcOrd="0" destOrd="1" presId="urn:microsoft.com/office/officeart/2005/8/layout/vList4"/>
    <dgm:cxn modelId="{552991B8-715A-48F6-BB51-8B277C660C85}" type="presOf" srcId="{E3943778-8D59-48B3-BC2D-A90BC7E62507}" destId="{C3673175-4AF0-4442-AB97-0A8CE0C9CB39}" srcOrd="1" destOrd="1" presId="urn:microsoft.com/office/officeart/2005/8/layout/vList4"/>
    <dgm:cxn modelId="{09782957-DEFB-4715-A7CA-5063325DED62}" type="presOf" srcId="{41AB33B7-39EA-4BD6-99ED-6924CF40A852}" destId="{A2265908-EEF3-4409-BABC-0AD85FE59281}" srcOrd="1" destOrd="0" presId="urn:microsoft.com/office/officeart/2005/8/layout/vList4"/>
    <dgm:cxn modelId="{A50A1C1E-F30C-47A8-92FE-B564BBFF0B1D}" type="presOf" srcId="{A1E84E65-E561-42C5-B818-60EB818681B8}" destId="{D48920D4-5294-47B1-BBBE-CE175102859F}" srcOrd="0" destOrd="0" presId="urn:microsoft.com/office/officeart/2005/8/layout/vList4"/>
    <dgm:cxn modelId="{FB023FB1-065C-444B-92D5-B3B183C884A4}" type="presOf" srcId="{55373AE8-662E-4F75-ACD7-9B7243332F89}" destId="{587D4B67-33F0-4737-A0FB-B55186B1BB1F}" srcOrd="0" destOrd="0" presId="urn:microsoft.com/office/officeart/2005/8/layout/vList4"/>
    <dgm:cxn modelId="{4335168C-666C-461C-9AD7-30F28D104ECB}" srcId="{FB44E805-EB77-4A10-A135-2F7978D7C59F}" destId="{E3943778-8D59-48B3-BC2D-A90BC7E62507}" srcOrd="0" destOrd="0" parTransId="{5AF51F19-A9E5-43A6-A768-8DBAECBF3BA2}" sibTransId="{01DEEEC2-1373-432B-9BEE-DEB18330E11D}"/>
    <dgm:cxn modelId="{4463BD7E-BE04-4FB5-A1E3-24480B76053D}" type="presOf" srcId="{6CCC212F-3AE0-43E4-89FC-94CAA42F81B4}" destId="{A54B8C35-7FF3-4049-BB81-FD5B3F957BB7}" srcOrd="0" destOrd="1" presId="urn:microsoft.com/office/officeart/2005/8/layout/vList4"/>
    <dgm:cxn modelId="{30EAD426-814D-420D-99C2-8DC748110197}" srcId="{720E538C-81A4-4ADD-A72A-4EAA6252F602}" destId="{6CCC212F-3AE0-43E4-89FC-94CAA42F81B4}" srcOrd="0" destOrd="0" parTransId="{6C098870-6EC9-45D5-8D72-99B3B658AE83}" sibTransId="{B128F2FD-0668-4276-A1BB-6573506B5825}"/>
    <dgm:cxn modelId="{A5F1CFFA-594F-4E0A-90BC-1C587DFC32C9}" type="presOf" srcId="{07B482B9-F1D9-4684-ABEE-4D8991EC1FC5}" destId="{587D4B67-33F0-4737-A0FB-B55186B1BB1F}" srcOrd="0" destOrd="1" presId="urn:microsoft.com/office/officeart/2005/8/layout/vList4"/>
    <dgm:cxn modelId="{52834388-5EFA-4AD8-AF9D-EEB11DF71580}" type="presOf" srcId="{07B482B9-F1D9-4684-ABEE-4D8991EC1FC5}" destId="{57576C10-7A61-46DB-B796-2B6648C73714}" srcOrd="1" destOrd="1" presId="urn:microsoft.com/office/officeart/2005/8/layout/vList4"/>
    <dgm:cxn modelId="{08781651-3B89-40BD-9574-B842D169BA5E}" type="presParOf" srcId="{D48920D4-5294-47B1-BBBE-CE175102859F}" destId="{A682AE27-1E0C-4581-A19A-DD4A62149810}" srcOrd="0" destOrd="0" presId="urn:microsoft.com/office/officeart/2005/8/layout/vList4"/>
    <dgm:cxn modelId="{3ADA6590-ECAD-480B-A9AC-0C0D741C7095}" type="presParOf" srcId="{A682AE27-1E0C-4581-A19A-DD4A62149810}" destId="{587D4B67-33F0-4737-A0FB-B55186B1BB1F}" srcOrd="0" destOrd="0" presId="urn:microsoft.com/office/officeart/2005/8/layout/vList4"/>
    <dgm:cxn modelId="{2C4E6BD6-3E53-4D92-BE09-C85F5A9781AC}" type="presParOf" srcId="{A682AE27-1E0C-4581-A19A-DD4A62149810}" destId="{53EB9A2D-169E-4C7C-81D2-EAC42DF732AF}" srcOrd="1" destOrd="0" presId="urn:microsoft.com/office/officeart/2005/8/layout/vList4"/>
    <dgm:cxn modelId="{0ED294CB-DF7E-4DAD-B888-96B1F5EDDA2F}" type="presParOf" srcId="{A682AE27-1E0C-4581-A19A-DD4A62149810}" destId="{57576C10-7A61-46DB-B796-2B6648C73714}" srcOrd="2" destOrd="0" presId="urn:microsoft.com/office/officeart/2005/8/layout/vList4"/>
    <dgm:cxn modelId="{F8D2D52F-E559-4D18-8C1A-3E1CFDB83642}" type="presParOf" srcId="{D48920D4-5294-47B1-BBBE-CE175102859F}" destId="{054BA79D-8EDB-4FCA-9C4F-C09EE1FA7DE4}" srcOrd="1" destOrd="0" presId="urn:microsoft.com/office/officeart/2005/8/layout/vList4"/>
    <dgm:cxn modelId="{A196E656-401E-471F-8764-1E9CC1B5A783}" type="presParOf" srcId="{D48920D4-5294-47B1-BBBE-CE175102859F}" destId="{79CC13D7-D8CF-4AE2-BFC7-BE64FB01DCE3}" srcOrd="2" destOrd="0" presId="urn:microsoft.com/office/officeart/2005/8/layout/vList4"/>
    <dgm:cxn modelId="{9FCE461D-9FA0-493C-BD4A-EC43A42D35F1}" type="presParOf" srcId="{79CC13D7-D8CF-4AE2-BFC7-BE64FB01DCE3}" destId="{21AAB4DA-5DC2-44A0-A2E8-0472EA290D86}" srcOrd="0" destOrd="0" presId="urn:microsoft.com/office/officeart/2005/8/layout/vList4"/>
    <dgm:cxn modelId="{4F308CDE-9B51-4D63-A4DD-BE279FDDDA92}" type="presParOf" srcId="{79CC13D7-D8CF-4AE2-BFC7-BE64FB01DCE3}" destId="{6EAD728A-6012-4673-9689-8FBE1927FE04}" srcOrd="1" destOrd="0" presId="urn:microsoft.com/office/officeart/2005/8/layout/vList4"/>
    <dgm:cxn modelId="{37C7F95C-AFB0-4AAD-8797-D5D43689F27D}" type="presParOf" srcId="{79CC13D7-D8CF-4AE2-BFC7-BE64FB01DCE3}" destId="{A2265908-EEF3-4409-BABC-0AD85FE59281}" srcOrd="2" destOrd="0" presId="urn:microsoft.com/office/officeart/2005/8/layout/vList4"/>
    <dgm:cxn modelId="{99A41DD5-F584-4DB5-9F74-B8A6B5E4DF59}" type="presParOf" srcId="{D48920D4-5294-47B1-BBBE-CE175102859F}" destId="{5F20D7C7-F2B5-4FCA-9ABD-FE4D725107B4}" srcOrd="3" destOrd="0" presId="urn:microsoft.com/office/officeart/2005/8/layout/vList4"/>
    <dgm:cxn modelId="{C16E6F6A-3569-4A6A-922A-9AB5FA9CA92D}" type="presParOf" srcId="{D48920D4-5294-47B1-BBBE-CE175102859F}" destId="{F265B171-9E77-4438-9ED8-72EA143AE177}" srcOrd="4" destOrd="0" presId="urn:microsoft.com/office/officeart/2005/8/layout/vList4"/>
    <dgm:cxn modelId="{6D7FFED9-924B-47BE-91AE-051D71BF26EC}" type="presParOf" srcId="{F265B171-9E77-4438-9ED8-72EA143AE177}" destId="{033FBAE2-900F-47AE-8C44-673FC91EA946}" srcOrd="0" destOrd="0" presId="urn:microsoft.com/office/officeart/2005/8/layout/vList4"/>
    <dgm:cxn modelId="{F2A7143F-CB84-46D3-9526-500257A544F9}" type="presParOf" srcId="{F265B171-9E77-4438-9ED8-72EA143AE177}" destId="{9A2BE5EB-0F70-415A-AC07-D61CBD125919}" srcOrd="1" destOrd="0" presId="urn:microsoft.com/office/officeart/2005/8/layout/vList4"/>
    <dgm:cxn modelId="{4BEE4188-84F8-4DE3-B169-C31A87B4E35E}" type="presParOf" srcId="{F265B171-9E77-4438-9ED8-72EA143AE177}" destId="{C3673175-4AF0-4442-AB97-0A8CE0C9CB39}" srcOrd="2" destOrd="0" presId="urn:microsoft.com/office/officeart/2005/8/layout/vList4"/>
    <dgm:cxn modelId="{B90E790A-AA94-4D90-9AD2-C9E8475CA54D}" type="presParOf" srcId="{D48920D4-5294-47B1-BBBE-CE175102859F}" destId="{47386438-3EF9-4945-A4F4-9CA2742459D9}" srcOrd="5" destOrd="0" presId="urn:microsoft.com/office/officeart/2005/8/layout/vList4"/>
    <dgm:cxn modelId="{1A5F8F91-2ACD-45FA-BD68-FAFE24C8AC08}" type="presParOf" srcId="{D48920D4-5294-47B1-BBBE-CE175102859F}" destId="{3B20A42E-AC5E-46FD-A93C-926294DEC2DC}" srcOrd="6" destOrd="0" presId="urn:microsoft.com/office/officeart/2005/8/layout/vList4"/>
    <dgm:cxn modelId="{DE15937B-0F1F-4840-9601-A9D391E9E952}" type="presParOf" srcId="{3B20A42E-AC5E-46FD-A93C-926294DEC2DC}" destId="{A54B8C35-7FF3-4049-BB81-FD5B3F957BB7}" srcOrd="0" destOrd="0" presId="urn:microsoft.com/office/officeart/2005/8/layout/vList4"/>
    <dgm:cxn modelId="{159EC94C-8C15-45F6-A5B0-070674BEC65F}" type="presParOf" srcId="{3B20A42E-AC5E-46FD-A93C-926294DEC2DC}" destId="{DD836BAE-E87F-4AB7-B560-53FB6D753E03}" srcOrd="1" destOrd="0" presId="urn:microsoft.com/office/officeart/2005/8/layout/vList4"/>
    <dgm:cxn modelId="{5C93F000-E2C4-42D9-8746-51FD60CDFDE0}" type="presParOf" srcId="{3B20A42E-AC5E-46FD-A93C-926294DEC2DC}" destId="{DE25E0C1-BF71-4E17-AA0F-6F3CB91E4A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dirty="0" smtClean="0"/>
            <a:t>Actitudes al dar</a:t>
          </a:r>
          <a:endParaRPr lang="es-CR" dirty="0"/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dirty="0" smtClean="0"/>
            <a:t>Ventajas de dar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42132D39-6C51-4D51-9685-6EACA5F20499}">
      <dgm:prSet phldrT="[Texto]"/>
      <dgm:spPr/>
      <dgm:t>
        <a:bodyPr/>
        <a:lstStyle/>
        <a:p>
          <a:r>
            <a:rPr lang="es-US" dirty="0" smtClean="0"/>
            <a:t>Cantidad que se da</a:t>
          </a:r>
          <a:endParaRPr lang="es-CR" dirty="0"/>
        </a:p>
      </dgm:t>
    </dgm:pt>
    <dgm:pt modelId="{F74E263C-E860-4EC8-BD7E-BCA61C2D3DFD}" type="parTrans" cxnId="{376E2B6D-D9EB-4A99-8673-A74327FDE010}">
      <dgm:prSet/>
      <dgm:spPr/>
      <dgm:t>
        <a:bodyPr/>
        <a:lstStyle/>
        <a:p>
          <a:endParaRPr lang="es-CR"/>
        </a:p>
      </dgm:t>
    </dgm:pt>
    <dgm:pt modelId="{D043B340-A9F0-4E16-885A-7187FB5816D0}" type="sibTrans" cxnId="{376E2B6D-D9EB-4A99-8673-A74327FDE010}">
      <dgm:prSet/>
      <dgm:spPr/>
      <dgm:t>
        <a:bodyPr/>
        <a:lstStyle/>
        <a:p>
          <a:endParaRPr lang="es-CR"/>
        </a:p>
      </dgm:t>
    </dgm:pt>
    <dgm:pt modelId="{89B7D602-D396-4A77-AA16-979F1EE142EC}">
      <dgm:prSet phldrT="[Texto]"/>
      <dgm:spPr/>
      <dgm:t>
        <a:bodyPr/>
        <a:lstStyle/>
        <a:p>
          <a:r>
            <a:rPr lang="es-US" dirty="0" smtClean="0"/>
            <a:t>Manera de dar</a:t>
          </a:r>
          <a:endParaRPr lang="es-CR" dirty="0"/>
        </a:p>
      </dgm:t>
    </dgm:pt>
    <dgm:pt modelId="{76E1922E-7EB7-4906-B8F4-60C63E56A7F8}" type="parTrans" cxnId="{4E818C3A-0AF9-4790-9166-7935BBB4FD24}">
      <dgm:prSet/>
      <dgm:spPr/>
      <dgm:t>
        <a:bodyPr/>
        <a:lstStyle/>
        <a:p>
          <a:endParaRPr lang="es-CR"/>
        </a:p>
      </dgm:t>
    </dgm:pt>
    <dgm:pt modelId="{390F585A-6629-43CD-B51D-EBF203718ED7}" type="sibTrans" cxnId="{4E818C3A-0AF9-4790-9166-7935BBB4FD24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4"/>
      <dgm:spPr/>
    </dgm:pt>
    <dgm:pt modelId="{5CF0B755-2CAD-4F25-AE84-4052EE70C660}" type="pres">
      <dgm:prSet presAssocID="{8A6C7613-8DDA-4F86-84E9-959A1A2CC8B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4"/>
      <dgm:spPr/>
    </dgm:pt>
    <dgm:pt modelId="{21E67FA6-B681-46E3-8835-368E215C3D6B}" type="pres">
      <dgm:prSet presAssocID="{76A47148-7769-4655-99B5-5E04C1B51B8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3ED722F-031D-4075-A244-BE8147EA2F77}" type="pres">
      <dgm:prSet presAssocID="{393E4ED4-7F6C-4D62-A143-E1C096515C5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9A0C9E2-0866-422B-A764-13310A27F2B2}" type="pres">
      <dgm:prSet presAssocID="{42132D39-6C51-4D51-9685-6EACA5F20499}" presName="compNode" presStyleCnt="0"/>
      <dgm:spPr/>
    </dgm:pt>
    <dgm:pt modelId="{7558E51D-9A5B-4D77-945E-ACDB698E433A}" type="pres">
      <dgm:prSet presAssocID="{42132D39-6C51-4D51-9685-6EACA5F204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4C1C920-22C1-4521-BC5E-1CD769ABC315}" type="pres">
      <dgm:prSet presAssocID="{42132D39-6C51-4D51-9685-6EACA5F20499}" presName="invisiNode" presStyleLbl="node1" presStyleIdx="2" presStyleCnt="4"/>
      <dgm:spPr/>
    </dgm:pt>
    <dgm:pt modelId="{A55FED63-9F7A-4A30-B0C0-D94B15258AF9}" type="pres">
      <dgm:prSet presAssocID="{42132D39-6C51-4D51-9685-6EACA5F2049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276F81-5073-401D-9AC0-002400941A03}" type="pres">
      <dgm:prSet presAssocID="{D043B340-A9F0-4E16-885A-7187FB5816D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5C1C2D83-048A-47B9-B10C-95A81B26F4F7}" type="pres">
      <dgm:prSet presAssocID="{89B7D602-D396-4A77-AA16-979F1EE142EC}" presName="compNode" presStyleCnt="0"/>
      <dgm:spPr/>
    </dgm:pt>
    <dgm:pt modelId="{347823EB-1D57-4177-BFC6-0666973D040E}" type="pres">
      <dgm:prSet presAssocID="{89B7D602-D396-4A77-AA16-979F1EE142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767CD4-C32B-461A-A357-9A453AC56524}" type="pres">
      <dgm:prSet presAssocID="{89B7D602-D396-4A77-AA16-979F1EE142EC}" presName="invisiNode" presStyleLbl="node1" presStyleIdx="3" presStyleCnt="4"/>
      <dgm:spPr/>
    </dgm:pt>
    <dgm:pt modelId="{74E5825F-1ABE-44F9-9B44-D6F45EB85E58}" type="pres">
      <dgm:prSet presAssocID="{89B7D602-D396-4A77-AA16-979F1EE142E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E7F9E0E4-951D-4218-9824-16E34068DDE1}" type="presOf" srcId="{71D56760-D2CF-4595-8B6B-D484F09F59EF}" destId="{1BE65F3C-2C6F-46A5-A88A-D47E473BBACF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7F55D92F-6865-49D0-BFDB-525DDF1FED35}" type="presOf" srcId="{42132D39-6C51-4D51-9685-6EACA5F20499}" destId="{7558E51D-9A5B-4D77-945E-ACDB698E433A}" srcOrd="0" destOrd="0" presId="urn:microsoft.com/office/officeart/2005/8/layout/pList2"/>
    <dgm:cxn modelId="{4E818C3A-0AF9-4790-9166-7935BBB4FD24}" srcId="{71D56760-D2CF-4595-8B6B-D484F09F59EF}" destId="{89B7D602-D396-4A77-AA16-979F1EE142EC}" srcOrd="3" destOrd="0" parTransId="{76E1922E-7EB7-4906-B8F4-60C63E56A7F8}" sibTransId="{390F585A-6629-43CD-B51D-EBF203718ED7}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19AE0839-8AFC-47B7-8313-F4610F1EFA0B}" type="presOf" srcId="{8A6C7613-8DDA-4F86-84E9-959A1A2CC8B8}" destId="{C4A99127-2E53-4DF7-8AFE-B31701FEF80D}" srcOrd="0" destOrd="0" presId="urn:microsoft.com/office/officeart/2005/8/layout/pList2"/>
    <dgm:cxn modelId="{57756DD2-B2FE-4797-BCD2-8B4A8E4A5BC0}" type="presOf" srcId="{D043B340-A9F0-4E16-885A-7187FB5816D0}" destId="{B7276F81-5073-401D-9AC0-002400941A03}" srcOrd="0" destOrd="0" presId="urn:microsoft.com/office/officeart/2005/8/layout/pList2"/>
    <dgm:cxn modelId="{376E2B6D-D9EB-4A99-8673-A74327FDE010}" srcId="{71D56760-D2CF-4595-8B6B-D484F09F59EF}" destId="{42132D39-6C51-4D51-9685-6EACA5F20499}" srcOrd="2" destOrd="0" parTransId="{F74E263C-E860-4EC8-BD7E-BCA61C2D3DFD}" sibTransId="{D043B340-A9F0-4E16-885A-7187FB5816D0}"/>
    <dgm:cxn modelId="{59CC25A5-3EED-4598-881F-A495E71AD180}" type="presOf" srcId="{E668B0E1-E874-4C5E-B957-BB6448F1E91F}" destId="{A9BCC9EB-EAD8-4CEA-97CD-E865271B8D42}" srcOrd="0" destOrd="0" presId="urn:microsoft.com/office/officeart/2005/8/layout/pList2"/>
    <dgm:cxn modelId="{41C06D51-92B4-40B2-B46B-76115A56682D}" type="presOf" srcId="{393E4ED4-7F6C-4D62-A143-E1C096515C52}" destId="{13ED722F-031D-4075-A244-BE8147EA2F77}" srcOrd="0" destOrd="0" presId="urn:microsoft.com/office/officeart/2005/8/layout/pList2"/>
    <dgm:cxn modelId="{A40017B9-1F8F-4361-BD2F-5FDCCB48833A}" type="presOf" srcId="{76A47148-7769-4655-99B5-5E04C1B51B87}" destId="{51BEB970-8791-4C4B-A229-A478F484773C}" srcOrd="0" destOrd="0" presId="urn:microsoft.com/office/officeart/2005/8/layout/pList2"/>
    <dgm:cxn modelId="{64C06BC6-A0D7-459B-945D-664358F04954}" type="presOf" srcId="{89B7D602-D396-4A77-AA16-979F1EE142EC}" destId="{347823EB-1D57-4177-BFC6-0666973D040E}" srcOrd="0" destOrd="0" presId="urn:microsoft.com/office/officeart/2005/8/layout/pList2"/>
    <dgm:cxn modelId="{F7547CD0-B1E1-45A9-8799-508670A05EAE}" type="presParOf" srcId="{1BE65F3C-2C6F-46A5-A88A-D47E473BBACF}" destId="{DC878CA0-7398-40DB-AAE4-B4503608DBCD}" srcOrd="0" destOrd="0" presId="urn:microsoft.com/office/officeart/2005/8/layout/pList2"/>
    <dgm:cxn modelId="{8DFE6BED-E892-4A89-9BAA-79BA7C23E187}" type="presParOf" srcId="{1BE65F3C-2C6F-46A5-A88A-D47E473BBACF}" destId="{7F88AECE-1A96-48B9-8126-1A6A4855B136}" srcOrd="1" destOrd="0" presId="urn:microsoft.com/office/officeart/2005/8/layout/pList2"/>
    <dgm:cxn modelId="{9A9090A4-4A68-47A1-B384-A821FB9D9AC7}" type="presParOf" srcId="{7F88AECE-1A96-48B9-8126-1A6A4855B136}" destId="{A943CCD5-F16C-4A20-AE13-A25F3C3BC303}" srcOrd="0" destOrd="0" presId="urn:microsoft.com/office/officeart/2005/8/layout/pList2"/>
    <dgm:cxn modelId="{90860DE6-28CE-453C-B31B-665D08B266CE}" type="presParOf" srcId="{A943CCD5-F16C-4A20-AE13-A25F3C3BC303}" destId="{C4A99127-2E53-4DF7-8AFE-B31701FEF80D}" srcOrd="0" destOrd="0" presId="urn:microsoft.com/office/officeart/2005/8/layout/pList2"/>
    <dgm:cxn modelId="{C6A65162-F57B-4637-8F2B-90F3BA6B3C79}" type="presParOf" srcId="{A943CCD5-F16C-4A20-AE13-A25F3C3BC303}" destId="{A574CEF7-B27B-46C8-821C-DC3B4BBAEF44}" srcOrd="1" destOrd="0" presId="urn:microsoft.com/office/officeart/2005/8/layout/pList2"/>
    <dgm:cxn modelId="{ED0B9507-2173-460B-A627-88313BB273AF}" type="presParOf" srcId="{A943CCD5-F16C-4A20-AE13-A25F3C3BC303}" destId="{5CF0B755-2CAD-4F25-AE84-4052EE70C660}" srcOrd="2" destOrd="0" presId="urn:microsoft.com/office/officeart/2005/8/layout/pList2"/>
    <dgm:cxn modelId="{7075F92E-0C1A-4BCD-A560-40BE2FACD426}" type="presParOf" srcId="{7F88AECE-1A96-48B9-8126-1A6A4855B136}" destId="{A9BCC9EB-EAD8-4CEA-97CD-E865271B8D42}" srcOrd="1" destOrd="0" presId="urn:microsoft.com/office/officeart/2005/8/layout/pList2"/>
    <dgm:cxn modelId="{AB76C497-5B89-458D-9720-07FBA2EEA494}" type="presParOf" srcId="{7F88AECE-1A96-48B9-8126-1A6A4855B136}" destId="{06147EBB-3F92-477B-A613-74F879B07696}" srcOrd="2" destOrd="0" presId="urn:microsoft.com/office/officeart/2005/8/layout/pList2"/>
    <dgm:cxn modelId="{E368966D-38AE-4115-9AA2-AC240A93FD66}" type="presParOf" srcId="{06147EBB-3F92-477B-A613-74F879B07696}" destId="{51BEB970-8791-4C4B-A229-A478F484773C}" srcOrd="0" destOrd="0" presId="urn:microsoft.com/office/officeart/2005/8/layout/pList2"/>
    <dgm:cxn modelId="{9EA49AD2-D566-46FE-8509-4835A7D91734}" type="presParOf" srcId="{06147EBB-3F92-477B-A613-74F879B07696}" destId="{E90FD4A6-4471-45B3-8DA6-7AF1F6CF68B6}" srcOrd="1" destOrd="0" presId="urn:microsoft.com/office/officeart/2005/8/layout/pList2"/>
    <dgm:cxn modelId="{6AE88DD0-70B9-4F84-A6C4-E0D41E9B4CCD}" type="presParOf" srcId="{06147EBB-3F92-477B-A613-74F879B07696}" destId="{21E67FA6-B681-46E3-8835-368E215C3D6B}" srcOrd="2" destOrd="0" presId="urn:microsoft.com/office/officeart/2005/8/layout/pList2"/>
    <dgm:cxn modelId="{661EB6D5-F594-4117-A78D-8D4215BEFACE}" type="presParOf" srcId="{7F88AECE-1A96-48B9-8126-1A6A4855B136}" destId="{13ED722F-031D-4075-A244-BE8147EA2F77}" srcOrd="3" destOrd="0" presId="urn:microsoft.com/office/officeart/2005/8/layout/pList2"/>
    <dgm:cxn modelId="{472673E3-1891-49B2-B0DD-F6F353BDDE43}" type="presParOf" srcId="{7F88AECE-1A96-48B9-8126-1A6A4855B136}" destId="{79A0C9E2-0866-422B-A764-13310A27F2B2}" srcOrd="4" destOrd="0" presId="urn:microsoft.com/office/officeart/2005/8/layout/pList2"/>
    <dgm:cxn modelId="{06C4BDD8-908D-4554-BB9F-F0B7EA296B79}" type="presParOf" srcId="{79A0C9E2-0866-422B-A764-13310A27F2B2}" destId="{7558E51D-9A5B-4D77-945E-ACDB698E433A}" srcOrd="0" destOrd="0" presId="urn:microsoft.com/office/officeart/2005/8/layout/pList2"/>
    <dgm:cxn modelId="{7321226D-4B7C-43B7-963F-60AA279739B0}" type="presParOf" srcId="{79A0C9E2-0866-422B-A764-13310A27F2B2}" destId="{24C1C920-22C1-4521-BC5E-1CD769ABC315}" srcOrd="1" destOrd="0" presId="urn:microsoft.com/office/officeart/2005/8/layout/pList2"/>
    <dgm:cxn modelId="{1DE557EE-5194-4BAC-9DEB-BFD994A0D18D}" type="presParOf" srcId="{79A0C9E2-0866-422B-A764-13310A27F2B2}" destId="{A55FED63-9F7A-4A30-B0C0-D94B15258AF9}" srcOrd="2" destOrd="0" presId="urn:microsoft.com/office/officeart/2005/8/layout/pList2"/>
    <dgm:cxn modelId="{E14F9904-4957-4EA5-8C05-8100D30AE870}" type="presParOf" srcId="{7F88AECE-1A96-48B9-8126-1A6A4855B136}" destId="{B7276F81-5073-401D-9AC0-002400941A03}" srcOrd="5" destOrd="0" presId="urn:microsoft.com/office/officeart/2005/8/layout/pList2"/>
    <dgm:cxn modelId="{B9B764BB-7A7E-4FF8-89AC-034521AE4A52}" type="presParOf" srcId="{7F88AECE-1A96-48B9-8126-1A6A4855B136}" destId="{5C1C2D83-048A-47B9-B10C-95A81B26F4F7}" srcOrd="6" destOrd="0" presId="urn:microsoft.com/office/officeart/2005/8/layout/pList2"/>
    <dgm:cxn modelId="{C66B82D3-8305-4106-82FD-5C35C1122579}" type="presParOf" srcId="{5C1C2D83-048A-47B9-B10C-95A81B26F4F7}" destId="{347823EB-1D57-4177-BFC6-0666973D040E}" srcOrd="0" destOrd="0" presId="urn:microsoft.com/office/officeart/2005/8/layout/pList2"/>
    <dgm:cxn modelId="{E448C14E-3B7D-4AD0-9E84-38BD8ED48EF6}" type="presParOf" srcId="{5C1C2D83-048A-47B9-B10C-95A81B26F4F7}" destId="{19767CD4-C32B-461A-A357-9A453AC56524}" srcOrd="1" destOrd="0" presId="urn:microsoft.com/office/officeart/2005/8/layout/pList2"/>
    <dgm:cxn modelId="{52C762CA-FCC5-466D-9686-119B62B87A4A}" type="presParOf" srcId="{5C1C2D83-048A-47B9-B10C-95A81B26F4F7}" destId="{74E5825F-1ABE-44F9-9B44-D6F45EB85E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dirty="0" smtClean="0"/>
            <a:t>Fue instituido antes de la caída y no es consecuencia de la maldición de Dios</a:t>
          </a:r>
          <a:endParaRPr lang="es-CR" dirty="0"/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dirty="0" smtClean="0"/>
            <a:t>Fue lo primero que Dios puso a Adán a hacer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42132D39-6C51-4D51-9685-6EACA5F20499}">
      <dgm:prSet phldrT="[Texto]"/>
      <dgm:spPr/>
      <dgm:t>
        <a:bodyPr/>
        <a:lstStyle/>
        <a:p>
          <a:r>
            <a:rPr lang="es-US" dirty="0" smtClean="0"/>
            <a:t>Fue creado para beneficio del hombre</a:t>
          </a:r>
          <a:endParaRPr lang="es-CR" dirty="0"/>
        </a:p>
      </dgm:t>
    </dgm:pt>
    <dgm:pt modelId="{F74E263C-E860-4EC8-BD7E-BCA61C2D3DFD}" type="parTrans" cxnId="{376E2B6D-D9EB-4A99-8673-A74327FDE010}">
      <dgm:prSet/>
      <dgm:spPr/>
      <dgm:t>
        <a:bodyPr/>
        <a:lstStyle/>
        <a:p>
          <a:endParaRPr lang="es-CR"/>
        </a:p>
      </dgm:t>
    </dgm:pt>
    <dgm:pt modelId="{D043B340-A9F0-4E16-885A-7187FB5816D0}" type="sibTrans" cxnId="{376E2B6D-D9EB-4A99-8673-A74327FDE010}">
      <dgm:prSet/>
      <dgm:spPr/>
      <dgm:t>
        <a:bodyPr/>
        <a:lstStyle/>
        <a:p>
          <a:endParaRPr lang="es-CR"/>
        </a:p>
      </dgm:t>
    </dgm:pt>
    <dgm:pt modelId="{89B7D602-D396-4A77-AA16-979F1EE142EC}">
      <dgm:prSet phldrT="[Texto]"/>
      <dgm:spPr/>
      <dgm:t>
        <a:bodyPr/>
        <a:lstStyle/>
        <a:p>
          <a:r>
            <a:rPr lang="es-US" dirty="0" smtClean="0"/>
            <a:t>Luego de la caída se volvió más difícil para el hombre (</a:t>
          </a:r>
          <a:r>
            <a:rPr lang="es-US" dirty="0" err="1" smtClean="0"/>
            <a:t>Gén</a:t>
          </a:r>
          <a:r>
            <a:rPr lang="es-US" dirty="0" smtClean="0"/>
            <a:t>. 3:17-19)</a:t>
          </a:r>
          <a:endParaRPr lang="es-CR" dirty="0"/>
        </a:p>
      </dgm:t>
    </dgm:pt>
    <dgm:pt modelId="{76E1922E-7EB7-4906-B8F4-60C63E56A7F8}" type="parTrans" cxnId="{4E818C3A-0AF9-4790-9166-7935BBB4FD24}">
      <dgm:prSet/>
      <dgm:spPr/>
      <dgm:t>
        <a:bodyPr/>
        <a:lstStyle/>
        <a:p>
          <a:endParaRPr lang="es-CR"/>
        </a:p>
      </dgm:t>
    </dgm:pt>
    <dgm:pt modelId="{390F585A-6629-43CD-B51D-EBF203718ED7}" type="sibTrans" cxnId="{4E818C3A-0AF9-4790-9166-7935BBB4FD24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4"/>
      <dgm:spPr/>
    </dgm:pt>
    <dgm:pt modelId="{5CF0B755-2CAD-4F25-AE84-4052EE70C660}" type="pres">
      <dgm:prSet presAssocID="{8A6C7613-8DDA-4F86-84E9-959A1A2CC8B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4"/>
      <dgm:spPr/>
    </dgm:pt>
    <dgm:pt modelId="{21E67FA6-B681-46E3-8835-368E215C3D6B}" type="pres">
      <dgm:prSet presAssocID="{76A47148-7769-4655-99B5-5E04C1B51B8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3ED722F-031D-4075-A244-BE8147EA2F77}" type="pres">
      <dgm:prSet presAssocID="{393E4ED4-7F6C-4D62-A143-E1C096515C5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9A0C9E2-0866-422B-A764-13310A27F2B2}" type="pres">
      <dgm:prSet presAssocID="{42132D39-6C51-4D51-9685-6EACA5F20499}" presName="compNode" presStyleCnt="0"/>
      <dgm:spPr/>
    </dgm:pt>
    <dgm:pt modelId="{7558E51D-9A5B-4D77-945E-ACDB698E433A}" type="pres">
      <dgm:prSet presAssocID="{42132D39-6C51-4D51-9685-6EACA5F204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4C1C920-22C1-4521-BC5E-1CD769ABC315}" type="pres">
      <dgm:prSet presAssocID="{42132D39-6C51-4D51-9685-6EACA5F20499}" presName="invisiNode" presStyleLbl="node1" presStyleIdx="2" presStyleCnt="4"/>
      <dgm:spPr/>
    </dgm:pt>
    <dgm:pt modelId="{A55FED63-9F7A-4A30-B0C0-D94B15258AF9}" type="pres">
      <dgm:prSet presAssocID="{42132D39-6C51-4D51-9685-6EACA5F2049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B7276F81-5073-401D-9AC0-002400941A03}" type="pres">
      <dgm:prSet presAssocID="{D043B340-A9F0-4E16-885A-7187FB5816D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5C1C2D83-048A-47B9-B10C-95A81B26F4F7}" type="pres">
      <dgm:prSet presAssocID="{89B7D602-D396-4A77-AA16-979F1EE142EC}" presName="compNode" presStyleCnt="0"/>
      <dgm:spPr/>
    </dgm:pt>
    <dgm:pt modelId="{347823EB-1D57-4177-BFC6-0666973D040E}" type="pres">
      <dgm:prSet presAssocID="{89B7D602-D396-4A77-AA16-979F1EE142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767CD4-C32B-461A-A357-9A453AC56524}" type="pres">
      <dgm:prSet presAssocID="{89B7D602-D396-4A77-AA16-979F1EE142EC}" presName="invisiNode" presStyleLbl="node1" presStyleIdx="3" presStyleCnt="4"/>
      <dgm:spPr/>
    </dgm:pt>
    <dgm:pt modelId="{74E5825F-1ABE-44F9-9B44-D6F45EB85E58}" type="pres">
      <dgm:prSet presAssocID="{89B7D602-D396-4A77-AA16-979F1EE142E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CB0BA442-AD0F-4D90-80AF-F1EA2E2BACA9}" type="presOf" srcId="{E668B0E1-E874-4C5E-B957-BB6448F1E91F}" destId="{A9BCC9EB-EAD8-4CEA-97CD-E865271B8D42}" srcOrd="0" destOrd="0" presId="urn:microsoft.com/office/officeart/2005/8/layout/pList2"/>
    <dgm:cxn modelId="{66493423-B460-47E4-92A2-F12DA51FE856}" type="presOf" srcId="{89B7D602-D396-4A77-AA16-979F1EE142EC}" destId="{347823EB-1D57-4177-BFC6-0666973D040E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3F081080-B26F-4E7D-BD85-DF5F5E09A7F2}" type="presOf" srcId="{71D56760-D2CF-4595-8B6B-D484F09F59EF}" destId="{1BE65F3C-2C6F-46A5-A88A-D47E473BBACF}" srcOrd="0" destOrd="0" presId="urn:microsoft.com/office/officeart/2005/8/layout/pList2"/>
    <dgm:cxn modelId="{4E818C3A-0AF9-4790-9166-7935BBB4FD24}" srcId="{71D56760-D2CF-4595-8B6B-D484F09F59EF}" destId="{89B7D602-D396-4A77-AA16-979F1EE142EC}" srcOrd="3" destOrd="0" parTransId="{76E1922E-7EB7-4906-B8F4-60C63E56A7F8}" sibTransId="{390F585A-6629-43CD-B51D-EBF203718ED7}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9A43521B-1A51-44AA-9BD8-AF9BD0979945}" type="presOf" srcId="{393E4ED4-7F6C-4D62-A143-E1C096515C52}" destId="{13ED722F-031D-4075-A244-BE8147EA2F77}" srcOrd="0" destOrd="0" presId="urn:microsoft.com/office/officeart/2005/8/layout/pList2"/>
    <dgm:cxn modelId="{376E2B6D-D9EB-4A99-8673-A74327FDE010}" srcId="{71D56760-D2CF-4595-8B6B-D484F09F59EF}" destId="{42132D39-6C51-4D51-9685-6EACA5F20499}" srcOrd="2" destOrd="0" parTransId="{F74E263C-E860-4EC8-BD7E-BCA61C2D3DFD}" sibTransId="{D043B340-A9F0-4E16-885A-7187FB5816D0}"/>
    <dgm:cxn modelId="{85F49C27-C606-4982-BDE4-7ECA759BFFBF}" type="presOf" srcId="{42132D39-6C51-4D51-9685-6EACA5F20499}" destId="{7558E51D-9A5B-4D77-945E-ACDB698E433A}" srcOrd="0" destOrd="0" presId="urn:microsoft.com/office/officeart/2005/8/layout/pList2"/>
    <dgm:cxn modelId="{5FFEE4EB-934F-4772-A31D-CCEE4A96197A}" type="presOf" srcId="{8A6C7613-8DDA-4F86-84E9-959A1A2CC8B8}" destId="{C4A99127-2E53-4DF7-8AFE-B31701FEF80D}" srcOrd="0" destOrd="0" presId="urn:microsoft.com/office/officeart/2005/8/layout/pList2"/>
    <dgm:cxn modelId="{8F778D2A-0319-447F-B26E-86AB1181CFD0}" type="presOf" srcId="{76A47148-7769-4655-99B5-5E04C1B51B87}" destId="{51BEB970-8791-4C4B-A229-A478F484773C}" srcOrd="0" destOrd="0" presId="urn:microsoft.com/office/officeart/2005/8/layout/pList2"/>
    <dgm:cxn modelId="{089312C3-1400-4781-94ED-E77F23CA8614}" type="presOf" srcId="{D043B340-A9F0-4E16-885A-7187FB5816D0}" destId="{B7276F81-5073-401D-9AC0-002400941A03}" srcOrd="0" destOrd="0" presId="urn:microsoft.com/office/officeart/2005/8/layout/pList2"/>
    <dgm:cxn modelId="{7503FAEE-0D75-43BE-9E0F-B5343CE3817B}" type="presParOf" srcId="{1BE65F3C-2C6F-46A5-A88A-D47E473BBACF}" destId="{DC878CA0-7398-40DB-AAE4-B4503608DBCD}" srcOrd="0" destOrd="0" presId="urn:microsoft.com/office/officeart/2005/8/layout/pList2"/>
    <dgm:cxn modelId="{41EACBC2-8026-4CDE-8A35-0E3A23E6F791}" type="presParOf" srcId="{1BE65F3C-2C6F-46A5-A88A-D47E473BBACF}" destId="{7F88AECE-1A96-48B9-8126-1A6A4855B136}" srcOrd="1" destOrd="0" presId="urn:microsoft.com/office/officeart/2005/8/layout/pList2"/>
    <dgm:cxn modelId="{64D74F98-3456-4167-80D8-53AB0082ED12}" type="presParOf" srcId="{7F88AECE-1A96-48B9-8126-1A6A4855B136}" destId="{A943CCD5-F16C-4A20-AE13-A25F3C3BC303}" srcOrd="0" destOrd="0" presId="urn:microsoft.com/office/officeart/2005/8/layout/pList2"/>
    <dgm:cxn modelId="{CB73F28F-56D3-4722-9DB3-B4907E290680}" type="presParOf" srcId="{A943CCD5-F16C-4A20-AE13-A25F3C3BC303}" destId="{C4A99127-2E53-4DF7-8AFE-B31701FEF80D}" srcOrd="0" destOrd="0" presId="urn:microsoft.com/office/officeart/2005/8/layout/pList2"/>
    <dgm:cxn modelId="{34E84D58-9DE4-41AE-99D9-DD3DF645BE0E}" type="presParOf" srcId="{A943CCD5-F16C-4A20-AE13-A25F3C3BC303}" destId="{A574CEF7-B27B-46C8-821C-DC3B4BBAEF44}" srcOrd="1" destOrd="0" presId="urn:microsoft.com/office/officeart/2005/8/layout/pList2"/>
    <dgm:cxn modelId="{96AD965E-1474-416B-8CC1-047CB93FDA03}" type="presParOf" srcId="{A943CCD5-F16C-4A20-AE13-A25F3C3BC303}" destId="{5CF0B755-2CAD-4F25-AE84-4052EE70C660}" srcOrd="2" destOrd="0" presId="urn:microsoft.com/office/officeart/2005/8/layout/pList2"/>
    <dgm:cxn modelId="{A6570A62-5E84-45FF-BB09-9B7CF66C6F2E}" type="presParOf" srcId="{7F88AECE-1A96-48B9-8126-1A6A4855B136}" destId="{A9BCC9EB-EAD8-4CEA-97CD-E865271B8D42}" srcOrd="1" destOrd="0" presId="urn:microsoft.com/office/officeart/2005/8/layout/pList2"/>
    <dgm:cxn modelId="{56C6016F-8BCB-4C47-AEEA-99214D2E866D}" type="presParOf" srcId="{7F88AECE-1A96-48B9-8126-1A6A4855B136}" destId="{06147EBB-3F92-477B-A613-74F879B07696}" srcOrd="2" destOrd="0" presId="urn:microsoft.com/office/officeart/2005/8/layout/pList2"/>
    <dgm:cxn modelId="{8FE4D93E-6FD4-453F-910E-E2D3D82B555E}" type="presParOf" srcId="{06147EBB-3F92-477B-A613-74F879B07696}" destId="{51BEB970-8791-4C4B-A229-A478F484773C}" srcOrd="0" destOrd="0" presId="urn:microsoft.com/office/officeart/2005/8/layout/pList2"/>
    <dgm:cxn modelId="{4796DD9A-0107-467F-82AA-7747AF6FF1D6}" type="presParOf" srcId="{06147EBB-3F92-477B-A613-74F879B07696}" destId="{E90FD4A6-4471-45B3-8DA6-7AF1F6CF68B6}" srcOrd="1" destOrd="0" presId="urn:microsoft.com/office/officeart/2005/8/layout/pList2"/>
    <dgm:cxn modelId="{D1BAD0C3-E65D-4AB6-9073-D5A3A0E75735}" type="presParOf" srcId="{06147EBB-3F92-477B-A613-74F879B07696}" destId="{21E67FA6-B681-46E3-8835-368E215C3D6B}" srcOrd="2" destOrd="0" presId="urn:microsoft.com/office/officeart/2005/8/layout/pList2"/>
    <dgm:cxn modelId="{B2493F4C-E491-4535-9F02-6462E5F68D1F}" type="presParOf" srcId="{7F88AECE-1A96-48B9-8126-1A6A4855B136}" destId="{13ED722F-031D-4075-A244-BE8147EA2F77}" srcOrd="3" destOrd="0" presId="urn:microsoft.com/office/officeart/2005/8/layout/pList2"/>
    <dgm:cxn modelId="{0AA53F4A-9255-4131-BEC2-3A70A45C1D20}" type="presParOf" srcId="{7F88AECE-1A96-48B9-8126-1A6A4855B136}" destId="{79A0C9E2-0866-422B-A764-13310A27F2B2}" srcOrd="4" destOrd="0" presId="urn:microsoft.com/office/officeart/2005/8/layout/pList2"/>
    <dgm:cxn modelId="{247C5808-F126-4505-B183-9CE391573122}" type="presParOf" srcId="{79A0C9E2-0866-422B-A764-13310A27F2B2}" destId="{7558E51D-9A5B-4D77-945E-ACDB698E433A}" srcOrd="0" destOrd="0" presId="urn:microsoft.com/office/officeart/2005/8/layout/pList2"/>
    <dgm:cxn modelId="{A8CC4435-832A-4700-8D64-930073C784FD}" type="presParOf" srcId="{79A0C9E2-0866-422B-A764-13310A27F2B2}" destId="{24C1C920-22C1-4521-BC5E-1CD769ABC315}" srcOrd="1" destOrd="0" presId="urn:microsoft.com/office/officeart/2005/8/layout/pList2"/>
    <dgm:cxn modelId="{B5656042-5DC4-4B9B-A4E8-C79A8704560E}" type="presParOf" srcId="{79A0C9E2-0866-422B-A764-13310A27F2B2}" destId="{A55FED63-9F7A-4A30-B0C0-D94B15258AF9}" srcOrd="2" destOrd="0" presId="urn:microsoft.com/office/officeart/2005/8/layout/pList2"/>
    <dgm:cxn modelId="{A30C3AAD-FD13-42D2-BD75-AD62055BA417}" type="presParOf" srcId="{7F88AECE-1A96-48B9-8126-1A6A4855B136}" destId="{B7276F81-5073-401D-9AC0-002400941A03}" srcOrd="5" destOrd="0" presId="urn:microsoft.com/office/officeart/2005/8/layout/pList2"/>
    <dgm:cxn modelId="{F6FECF90-7905-4300-BC0D-B7F1825617CA}" type="presParOf" srcId="{7F88AECE-1A96-48B9-8126-1A6A4855B136}" destId="{5C1C2D83-048A-47B9-B10C-95A81B26F4F7}" srcOrd="6" destOrd="0" presId="urn:microsoft.com/office/officeart/2005/8/layout/pList2"/>
    <dgm:cxn modelId="{C7D61331-1A0E-402C-9CB8-F0F4EF4FC72A}" type="presParOf" srcId="{5C1C2D83-048A-47B9-B10C-95A81B26F4F7}" destId="{347823EB-1D57-4177-BFC6-0666973D040E}" srcOrd="0" destOrd="0" presId="urn:microsoft.com/office/officeart/2005/8/layout/pList2"/>
    <dgm:cxn modelId="{2D6F04F5-C4BC-4AB7-9F5A-EE0347A295B4}" type="presParOf" srcId="{5C1C2D83-048A-47B9-B10C-95A81B26F4F7}" destId="{19767CD4-C32B-461A-A357-9A453AC56524}" srcOrd="1" destOrd="0" presId="urn:microsoft.com/office/officeart/2005/8/layout/pList2"/>
    <dgm:cxn modelId="{BD8EC244-80F0-4E65-B769-08A06AC5685B}" type="presParOf" srcId="{5C1C2D83-048A-47B9-B10C-95A81B26F4F7}" destId="{74E5825F-1ABE-44F9-9B44-D6F45EB85E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b="1" dirty="0" smtClean="0"/>
            <a:t>Proveer a la familia</a:t>
          </a:r>
        </a:p>
        <a:p>
          <a:r>
            <a:rPr lang="es-US" dirty="0" smtClean="0"/>
            <a:t>1ª Tim. 5:8</a:t>
          </a:r>
        </a:p>
        <a:p>
          <a:r>
            <a:rPr lang="es-US" dirty="0" smtClean="0"/>
            <a:t>2ª </a:t>
          </a:r>
          <a:r>
            <a:rPr lang="es-US" dirty="0" err="1" smtClean="0"/>
            <a:t>Cor</a:t>
          </a:r>
          <a:r>
            <a:rPr lang="es-US" dirty="0" smtClean="0"/>
            <a:t>. 12:14</a:t>
          </a:r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b="1" dirty="0" smtClean="0"/>
            <a:t>Libertad financiera</a:t>
          </a:r>
        </a:p>
        <a:p>
          <a:r>
            <a:rPr lang="es-US" dirty="0" smtClean="0"/>
            <a:t>Más tiempo para servir a Dios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42132D39-6C51-4D51-9685-6EACA5F20499}">
      <dgm:prSet phldrT="[Texto]"/>
      <dgm:spPr/>
      <dgm:t>
        <a:bodyPr/>
        <a:lstStyle/>
        <a:p>
          <a:r>
            <a:rPr lang="es-US" b="1" dirty="0" smtClean="0"/>
            <a:t>Negocio propio</a:t>
          </a:r>
        </a:p>
        <a:p>
          <a:r>
            <a:rPr lang="es-US" dirty="0" smtClean="0"/>
            <a:t>Y no depender de deudas</a:t>
          </a:r>
          <a:endParaRPr lang="es-CR" dirty="0"/>
        </a:p>
      </dgm:t>
    </dgm:pt>
    <dgm:pt modelId="{F74E263C-E860-4EC8-BD7E-BCA61C2D3DFD}" type="parTrans" cxnId="{376E2B6D-D9EB-4A99-8673-A74327FDE010}">
      <dgm:prSet/>
      <dgm:spPr/>
      <dgm:t>
        <a:bodyPr/>
        <a:lstStyle/>
        <a:p>
          <a:endParaRPr lang="es-CR"/>
        </a:p>
      </dgm:t>
    </dgm:pt>
    <dgm:pt modelId="{D043B340-A9F0-4E16-885A-7187FB5816D0}" type="sibTrans" cxnId="{376E2B6D-D9EB-4A99-8673-A74327FDE010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3"/>
      <dgm:spPr/>
    </dgm:pt>
    <dgm:pt modelId="{5CF0B755-2CAD-4F25-AE84-4052EE70C660}" type="pres">
      <dgm:prSet presAssocID="{8A6C7613-8DDA-4F86-84E9-959A1A2CC8B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3"/>
      <dgm:spPr/>
    </dgm:pt>
    <dgm:pt modelId="{21E67FA6-B681-46E3-8835-368E215C3D6B}" type="pres">
      <dgm:prSet presAssocID="{76A47148-7769-4655-99B5-5E04C1B51B8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13ED722F-031D-4075-A244-BE8147EA2F77}" type="pres">
      <dgm:prSet presAssocID="{393E4ED4-7F6C-4D62-A143-E1C096515C5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9A0C9E2-0866-422B-A764-13310A27F2B2}" type="pres">
      <dgm:prSet presAssocID="{42132D39-6C51-4D51-9685-6EACA5F20499}" presName="compNode" presStyleCnt="0"/>
      <dgm:spPr/>
    </dgm:pt>
    <dgm:pt modelId="{7558E51D-9A5B-4D77-945E-ACDB698E433A}" type="pres">
      <dgm:prSet presAssocID="{42132D39-6C51-4D51-9685-6EACA5F204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4C1C920-22C1-4521-BC5E-1CD769ABC315}" type="pres">
      <dgm:prSet presAssocID="{42132D39-6C51-4D51-9685-6EACA5F20499}" presName="invisiNode" presStyleLbl="node1" presStyleIdx="2" presStyleCnt="3"/>
      <dgm:spPr/>
    </dgm:pt>
    <dgm:pt modelId="{A55FED63-9F7A-4A30-B0C0-D94B15258AF9}" type="pres">
      <dgm:prSet presAssocID="{42132D39-6C51-4D51-9685-6EACA5F2049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E3108C58-3576-464D-A8CF-97EE7D94C5B6}" type="presOf" srcId="{E668B0E1-E874-4C5E-B957-BB6448F1E91F}" destId="{A9BCC9EB-EAD8-4CEA-97CD-E865271B8D42}" srcOrd="0" destOrd="0" presId="urn:microsoft.com/office/officeart/2005/8/layout/pList2"/>
    <dgm:cxn modelId="{5835AF7C-D287-4EDF-9D50-2AEB8A7875CB}" type="presOf" srcId="{42132D39-6C51-4D51-9685-6EACA5F20499}" destId="{7558E51D-9A5B-4D77-945E-ACDB698E433A}" srcOrd="0" destOrd="0" presId="urn:microsoft.com/office/officeart/2005/8/layout/pList2"/>
    <dgm:cxn modelId="{47FD8666-819E-4774-82EF-42ADAC6E6950}" type="presOf" srcId="{8A6C7613-8DDA-4F86-84E9-959A1A2CC8B8}" destId="{C4A99127-2E53-4DF7-8AFE-B31701FEF80D}" srcOrd="0" destOrd="0" presId="urn:microsoft.com/office/officeart/2005/8/layout/pList2"/>
    <dgm:cxn modelId="{376E2B6D-D9EB-4A99-8673-A74327FDE010}" srcId="{71D56760-D2CF-4595-8B6B-D484F09F59EF}" destId="{42132D39-6C51-4D51-9685-6EACA5F20499}" srcOrd="2" destOrd="0" parTransId="{F74E263C-E860-4EC8-BD7E-BCA61C2D3DFD}" sibTransId="{D043B340-A9F0-4E16-885A-7187FB5816D0}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D7073B71-9BEA-44A5-9816-AA150F4D3C0D}" type="presOf" srcId="{76A47148-7769-4655-99B5-5E04C1B51B87}" destId="{51BEB970-8791-4C4B-A229-A478F484773C}" srcOrd="0" destOrd="0" presId="urn:microsoft.com/office/officeart/2005/8/layout/pList2"/>
    <dgm:cxn modelId="{7F30DAA3-89C6-4AFB-B0C1-B99B24FF399E}" type="presOf" srcId="{71D56760-D2CF-4595-8B6B-D484F09F59EF}" destId="{1BE65F3C-2C6F-46A5-A88A-D47E473BBACF}" srcOrd="0" destOrd="0" presId="urn:microsoft.com/office/officeart/2005/8/layout/pList2"/>
    <dgm:cxn modelId="{EBEDE458-DE97-4E37-8F4B-3256AF17B287}" type="presOf" srcId="{393E4ED4-7F6C-4D62-A143-E1C096515C52}" destId="{13ED722F-031D-4075-A244-BE8147EA2F77}" srcOrd="0" destOrd="0" presId="urn:microsoft.com/office/officeart/2005/8/layout/pList2"/>
    <dgm:cxn modelId="{B6E0EDBB-E245-48FC-BB6E-136F4A8791B8}" type="presParOf" srcId="{1BE65F3C-2C6F-46A5-A88A-D47E473BBACF}" destId="{DC878CA0-7398-40DB-AAE4-B4503608DBCD}" srcOrd="0" destOrd="0" presId="urn:microsoft.com/office/officeart/2005/8/layout/pList2"/>
    <dgm:cxn modelId="{EC6A3EB8-364B-4422-8FBD-CD16546AB62E}" type="presParOf" srcId="{1BE65F3C-2C6F-46A5-A88A-D47E473BBACF}" destId="{7F88AECE-1A96-48B9-8126-1A6A4855B136}" srcOrd="1" destOrd="0" presId="urn:microsoft.com/office/officeart/2005/8/layout/pList2"/>
    <dgm:cxn modelId="{1539E2F2-318C-46BC-86CF-D2A55E2F359B}" type="presParOf" srcId="{7F88AECE-1A96-48B9-8126-1A6A4855B136}" destId="{A943CCD5-F16C-4A20-AE13-A25F3C3BC303}" srcOrd="0" destOrd="0" presId="urn:microsoft.com/office/officeart/2005/8/layout/pList2"/>
    <dgm:cxn modelId="{A6D7A2C6-914B-4F95-8824-C1C85D436B3F}" type="presParOf" srcId="{A943CCD5-F16C-4A20-AE13-A25F3C3BC303}" destId="{C4A99127-2E53-4DF7-8AFE-B31701FEF80D}" srcOrd="0" destOrd="0" presId="urn:microsoft.com/office/officeart/2005/8/layout/pList2"/>
    <dgm:cxn modelId="{67FCB090-3F37-40B6-B885-3CC0E4358BA0}" type="presParOf" srcId="{A943CCD5-F16C-4A20-AE13-A25F3C3BC303}" destId="{A574CEF7-B27B-46C8-821C-DC3B4BBAEF44}" srcOrd="1" destOrd="0" presId="urn:microsoft.com/office/officeart/2005/8/layout/pList2"/>
    <dgm:cxn modelId="{D54DD55E-C603-45B9-98E0-6F59A2BA38DA}" type="presParOf" srcId="{A943CCD5-F16C-4A20-AE13-A25F3C3BC303}" destId="{5CF0B755-2CAD-4F25-AE84-4052EE70C660}" srcOrd="2" destOrd="0" presId="urn:microsoft.com/office/officeart/2005/8/layout/pList2"/>
    <dgm:cxn modelId="{9470D4F6-6A8B-4AB4-9210-05771F499FD3}" type="presParOf" srcId="{7F88AECE-1A96-48B9-8126-1A6A4855B136}" destId="{A9BCC9EB-EAD8-4CEA-97CD-E865271B8D42}" srcOrd="1" destOrd="0" presId="urn:microsoft.com/office/officeart/2005/8/layout/pList2"/>
    <dgm:cxn modelId="{41D32C28-5D57-4845-B92F-1D3BA946DB80}" type="presParOf" srcId="{7F88AECE-1A96-48B9-8126-1A6A4855B136}" destId="{06147EBB-3F92-477B-A613-74F879B07696}" srcOrd="2" destOrd="0" presId="urn:microsoft.com/office/officeart/2005/8/layout/pList2"/>
    <dgm:cxn modelId="{54E095AB-A68F-4103-BEA6-7E2ABDEB5853}" type="presParOf" srcId="{06147EBB-3F92-477B-A613-74F879B07696}" destId="{51BEB970-8791-4C4B-A229-A478F484773C}" srcOrd="0" destOrd="0" presId="urn:microsoft.com/office/officeart/2005/8/layout/pList2"/>
    <dgm:cxn modelId="{317F7126-88C2-49C0-A1AA-BB17818B8370}" type="presParOf" srcId="{06147EBB-3F92-477B-A613-74F879B07696}" destId="{E90FD4A6-4471-45B3-8DA6-7AF1F6CF68B6}" srcOrd="1" destOrd="0" presId="urn:microsoft.com/office/officeart/2005/8/layout/pList2"/>
    <dgm:cxn modelId="{2B8A0355-CD81-4FE8-B258-697FDF577D59}" type="presParOf" srcId="{06147EBB-3F92-477B-A613-74F879B07696}" destId="{21E67FA6-B681-46E3-8835-368E215C3D6B}" srcOrd="2" destOrd="0" presId="urn:microsoft.com/office/officeart/2005/8/layout/pList2"/>
    <dgm:cxn modelId="{FA2C2E33-22BD-498A-A5F2-42D366481ECB}" type="presParOf" srcId="{7F88AECE-1A96-48B9-8126-1A6A4855B136}" destId="{13ED722F-031D-4075-A244-BE8147EA2F77}" srcOrd="3" destOrd="0" presId="urn:microsoft.com/office/officeart/2005/8/layout/pList2"/>
    <dgm:cxn modelId="{46F14D04-701D-4CF6-8BCE-71523ECC22B6}" type="presParOf" srcId="{7F88AECE-1A96-48B9-8126-1A6A4855B136}" destId="{79A0C9E2-0866-422B-A764-13310A27F2B2}" srcOrd="4" destOrd="0" presId="urn:microsoft.com/office/officeart/2005/8/layout/pList2"/>
    <dgm:cxn modelId="{E124BF46-0A67-47A4-AC36-384E29B2F58C}" type="presParOf" srcId="{79A0C9E2-0866-422B-A764-13310A27F2B2}" destId="{7558E51D-9A5B-4D77-945E-ACDB698E433A}" srcOrd="0" destOrd="0" presId="urn:microsoft.com/office/officeart/2005/8/layout/pList2"/>
    <dgm:cxn modelId="{5983DFBE-2BDA-436B-8A42-6115FC7A6E4A}" type="presParOf" srcId="{79A0C9E2-0866-422B-A764-13310A27F2B2}" destId="{24C1C920-22C1-4521-BC5E-1CD769ABC315}" srcOrd="1" destOrd="0" presId="urn:microsoft.com/office/officeart/2005/8/layout/pList2"/>
    <dgm:cxn modelId="{85B6AE37-7F26-49B5-B4F1-8FEC85F70F4E}" type="presParOf" srcId="{79A0C9E2-0866-422B-A764-13310A27F2B2}" destId="{A55FED63-9F7A-4A30-B0C0-D94B15258AF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 custT="1"/>
      <dgm:spPr/>
      <dgm:t>
        <a:bodyPr/>
        <a:lstStyle/>
        <a:p>
          <a:r>
            <a:rPr lang="es-US" sz="2400" dirty="0" smtClean="0"/>
            <a:t>“En la casa del sabio hay riquezas y perfumes, pero el necio gasta todo lo que tiene” </a:t>
          </a:r>
          <a:r>
            <a:rPr lang="es-US" sz="1800" dirty="0" smtClean="0"/>
            <a:t>Prov. 21:20</a:t>
          </a:r>
          <a:endParaRPr lang="es-CR" sz="2400" dirty="0"/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 custT="1"/>
      <dgm:spPr/>
      <dgm:t>
        <a:bodyPr/>
        <a:lstStyle/>
        <a:p>
          <a:r>
            <a:rPr lang="es-US" sz="2400" dirty="0" smtClean="0"/>
            <a:t>“Hay cuatro animalitos en la tierra que son más sabios que los sabios: las hormigas, gran ejército sin fuerza que asegura su comida en el verano” </a:t>
          </a:r>
          <a:r>
            <a:rPr lang="es-US" sz="1800" dirty="0" smtClean="0"/>
            <a:t>Prov. 30:24-25</a:t>
          </a:r>
          <a:endParaRPr lang="es-CR" sz="1800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2"/>
      <dgm:spPr/>
    </dgm:pt>
    <dgm:pt modelId="{5CF0B755-2CAD-4F25-AE84-4052EE70C660}" type="pres">
      <dgm:prSet presAssocID="{8A6C7613-8DDA-4F86-84E9-959A1A2CC8B8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2"/>
      <dgm:spPr/>
    </dgm:pt>
    <dgm:pt modelId="{21E67FA6-B681-46E3-8835-368E215C3D6B}" type="pres">
      <dgm:prSet presAssocID="{76A47148-7769-4655-99B5-5E04C1B51B8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</dgm:ptLst>
  <dgm:cxnLst>
    <dgm:cxn modelId="{AC2A063B-D5C3-4C03-B898-748ADC02CBF9}" type="presOf" srcId="{E668B0E1-E874-4C5E-B957-BB6448F1E91F}" destId="{A9BCC9EB-EAD8-4CEA-97CD-E865271B8D42}" srcOrd="0" destOrd="0" presId="urn:microsoft.com/office/officeart/2005/8/layout/pList2"/>
    <dgm:cxn modelId="{A0A01630-BD63-48BE-B3E7-3EF4C5970336}" type="presOf" srcId="{71D56760-D2CF-4595-8B6B-D484F09F59EF}" destId="{1BE65F3C-2C6F-46A5-A88A-D47E473BBACF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FBA0F00A-EB09-4604-B510-A8874505C813}" type="presOf" srcId="{8A6C7613-8DDA-4F86-84E9-959A1A2CC8B8}" destId="{C4A99127-2E53-4DF7-8AFE-B31701FEF80D}" srcOrd="0" destOrd="0" presId="urn:microsoft.com/office/officeart/2005/8/layout/pList2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91232DCA-697C-49FF-B12A-694314131AFB}" type="presOf" srcId="{76A47148-7769-4655-99B5-5E04C1B51B87}" destId="{51BEB970-8791-4C4B-A229-A478F484773C}" srcOrd="0" destOrd="0" presId="urn:microsoft.com/office/officeart/2005/8/layout/pList2"/>
    <dgm:cxn modelId="{18E3A3FF-8ED1-415A-8F32-CF3E504CAEEA}" type="presParOf" srcId="{1BE65F3C-2C6F-46A5-A88A-D47E473BBACF}" destId="{DC878CA0-7398-40DB-AAE4-B4503608DBCD}" srcOrd="0" destOrd="0" presId="urn:microsoft.com/office/officeart/2005/8/layout/pList2"/>
    <dgm:cxn modelId="{CF578192-0AC4-4EC0-B95E-64270EB1055E}" type="presParOf" srcId="{1BE65F3C-2C6F-46A5-A88A-D47E473BBACF}" destId="{7F88AECE-1A96-48B9-8126-1A6A4855B136}" srcOrd="1" destOrd="0" presId="urn:microsoft.com/office/officeart/2005/8/layout/pList2"/>
    <dgm:cxn modelId="{69CE27A9-B503-4D35-A790-8B503526E94A}" type="presParOf" srcId="{7F88AECE-1A96-48B9-8126-1A6A4855B136}" destId="{A943CCD5-F16C-4A20-AE13-A25F3C3BC303}" srcOrd="0" destOrd="0" presId="urn:microsoft.com/office/officeart/2005/8/layout/pList2"/>
    <dgm:cxn modelId="{BED8E915-B6AE-40AD-B2C3-002E0A6D2F60}" type="presParOf" srcId="{A943CCD5-F16C-4A20-AE13-A25F3C3BC303}" destId="{C4A99127-2E53-4DF7-8AFE-B31701FEF80D}" srcOrd="0" destOrd="0" presId="urn:microsoft.com/office/officeart/2005/8/layout/pList2"/>
    <dgm:cxn modelId="{4BAB4C45-4D1A-4F1E-8B17-9855A4E05692}" type="presParOf" srcId="{A943CCD5-F16C-4A20-AE13-A25F3C3BC303}" destId="{A574CEF7-B27B-46C8-821C-DC3B4BBAEF44}" srcOrd="1" destOrd="0" presId="urn:microsoft.com/office/officeart/2005/8/layout/pList2"/>
    <dgm:cxn modelId="{5EDFF6EF-F248-4580-829F-0DD00AED89DE}" type="presParOf" srcId="{A943CCD5-F16C-4A20-AE13-A25F3C3BC303}" destId="{5CF0B755-2CAD-4F25-AE84-4052EE70C660}" srcOrd="2" destOrd="0" presId="urn:microsoft.com/office/officeart/2005/8/layout/pList2"/>
    <dgm:cxn modelId="{B018D8E0-A2AD-4C4D-AB19-152B726D398B}" type="presParOf" srcId="{7F88AECE-1A96-48B9-8126-1A6A4855B136}" destId="{A9BCC9EB-EAD8-4CEA-97CD-E865271B8D42}" srcOrd="1" destOrd="0" presId="urn:microsoft.com/office/officeart/2005/8/layout/pList2"/>
    <dgm:cxn modelId="{614C19AF-84FB-4C04-B583-C33DA25FCFF0}" type="presParOf" srcId="{7F88AECE-1A96-48B9-8126-1A6A4855B136}" destId="{06147EBB-3F92-477B-A613-74F879B07696}" srcOrd="2" destOrd="0" presId="urn:microsoft.com/office/officeart/2005/8/layout/pList2"/>
    <dgm:cxn modelId="{704155F6-D9BF-4336-9C66-83AFFBECD9A5}" type="presParOf" srcId="{06147EBB-3F92-477B-A613-74F879B07696}" destId="{51BEB970-8791-4C4B-A229-A478F484773C}" srcOrd="0" destOrd="0" presId="urn:microsoft.com/office/officeart/2005/8/layout/pList2"/>
    <dgm:cxn modelId="{C7003701-59EF-49A2-A40F-EA7EBB8A3DC6}" type="presParOf" srcId="{06147EBB-3F92-477B-A613-74F879B07696}" destId="{E90FD4A6-4471-45B3-8DA6-7AF1F6CF68B6}" srcOrd="1" destOrd="0" presId="urn:microsoft.com/office/officeart/2005/8/layout/pList2"/>
    <dgm:cxn modelId="{756718B2-CD6D-4DA2-B484-97B17ABC3FE4}" type="presParOf" srcId="{06147EBB-3F92-477B-A613-74F879B07696}" destId="{21E67FA6-B681-46E3-8835-368E215C3D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b="1" dirty="0" smtClean="0"/>
            <a:t>No nos llevamos nada</a:t>
          </a:r>
        </a:p>
        <a:p>
          <a:r>
            <a:rPr lang="es-US" dirty="0" smtClean="0"/>
            <a:t>1ª Tim. 6:7</a:t>
          </a:r>
        </a:p>
        <a:p>
          <a:r>
            <a:rPr lang="es-US" dirty="0" smtClean="0"/>
            <a:t>Job 1:21</a:t>
          </a:r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b="1" dirty="0" smtClean="0"/>
            <a:t>Todo será destruido</a:t>
          </a:r>
        </a:p>
        <a:p>
          <a:r>
            <a:rPr lang="es-US" dirty="0" smtClean="0"/>
            <a:t>2ª Pedro 3:10-11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2"/>
      <dgm:spPr/>
    </dgm:pt>
    <dgm:pt modelId="{5CF0B755-2CAD-4F25-AE84-4052EE70C660}" type="pres">
      <dgm:prSet presAssocID="{8A6C7613-8DDA-4F86-84E9-959A1A2CC8B8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2"/>
      <dgm:spPr/>
    </dgm:pt>
    <dgm:pt modelId="{21E67FA6-B681-46E3-8835-368E215C3D6B}" type="pres">
      <dgm:prSet presAssocID="{76A47148-7769-4655-99B5-5E04C1B51B8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</dgm:ptLst>
  <dgm:cxnLst>
    <dgm:cxn modelId="{E5AB8CC9-982F-4FCA-B324-F3A8EC6BCE77}" type="presOf" srcId="{E668B0E1-E874-4C5E-B957-BB6448F1E91F}" destId="{A9BCC9EB-EAD8-4CEA-97CD-E865271B8D42}" srcOrd="0" destOrd="0" presId="urn:microsoft.com/office/officeart/2005/8/layout/pList2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2BD2E643-941B-4FB7-8FA5-56D951F206A0}" type="presOf" srcId="{71D56760-D2CF-4595-8B6B-D484F09F59EF}" destId="{1BE65F3C-2C6F-46A5-A88A-D47E473BBACF}" srcOrd="0" destOrd="0" presId="urn:microsoft.com/office/officeart/2005/8/layout/pList2"/>
    <dgm:cxn modelId="{E4115D8B-6091-4835-BCEB-9D9C7C7D8F02}" type="presOf" srcId="{8A6C7613-8DDA-4F86-84E9-959A1A2CC8B8}" destId="{C4A99127-2E53-4DF7-8AFE-B31701FEF80D}" srcOrd="0" destOrd="0" presId="urn:microsoft.com/office/officeart/2005/8/layout/pList2"/>
    <dgm:cxn modelId="{0DBF1BAB-A222-4AF1-92CB-91C664802FB0}" type="presOf" srcId="{76A47148-7769-4655-99B5-5E04C1B51B87}" destId="{51BEB970-8791-4C4B-A229-A478F484773C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4CAA2F86-38D7-4C8E-A889-0754FB1E2DEF}" type="presParOf" srcId="{1BE65F3C-2C6F-46A5-A88A-D47E473BBACF}" destId="{DC878CA0-7398-40DB-AAE4-B4503608DBCD}" srcOrd="0" destOrd="0" presId="urn:microsoft.com/office/officeart/2005/8/layout/pList2"/>
    <dgm:cxn modelId="{CDC6F709-7CD0-4DC0-AA63-11E7BAEA3CEB}" type="presParOf" srcId="{1BE65F3C-2C6F-46A5-A88A-D47E473BBACF}" destId="{7F88AECE-1A96-48B9-8126-1A6A4855B136}" srcOrd="1" destOrd="0" presId="urn:microsoft.com/office/officeart/2005/8/layout/pList2"/>
    <dgm:cxn modelId="{4F40EC99-1FA2-41C6-A129-BEA8CC9BEF26}" type="presParOf" srcId="{7F88AECE-1A96-48B9-8126-1A6A4855B136}" destId="{A943CCD5-F16C-4A20-AE13-A25F3C3BC303}" srcOrd="0" destOrd="0" presId="urn:microsoft.com/office/officeart/2005/8/layout/pList2"/>
    <dgm:cxn modelId="{546BC852-88C6-49B3-A3C0-DF84F0C7B8F6}" type="presParOf" srcId="{A943CCD5-F16C-4A20-AE13-A25F3C3BC303}" destId="{C4A99127-2E53-4DF7-8AFE-B31701FEF80D}" srcOrd="0" destOrd="0" presId="urn:microsoft.com/office/officeart/2005/8/layout/pList2"/>
    <dgm:cxn modelId="{F19C5511-A97E-4421-B883-4FFE0A493DF6}" type="presParOf" srcId="{A943CCD5-F16C-4A20-AE13-A25F3C3BC303}" destId="{A574CEF7-B27B-46C8-821C-DC3B4BBAEF44}" srcOrd="1" destOrd="0" presId="urn:microsoft.com/office/officeart/2005/8/layout/pList2"/>
    <dgm:cxn modelId="{2B7C3396-F34F-4033-BF5E-F461E6F82E80}" type="presParOf" srcId="{A943CCD5-F16C-4A20-AE13-A25F3C3BC303}" destId="{5CF0B755-2CAD-4F25-AE84-4052EE70C660}" srcOrd="2" destOrd="0" presId="urn:microsoft.com/office/officeart/2005/8/layout/pList2"/>
    <dgm:cxn modelId="{B25229B2-038D-4628-BAAC-7888CAE99EBA}" type="presParOf" srcId="{7F88AECE-1A96-48B9-8126-1A6A4855B136}" destId="{A9BCC9EB-EAD8-4CEA-97CD-E865271B8D42}" srcOrd="1" destOrd="0" presId="urn:microsoft.com/office/officeart/2005/8/layout/pList2"/>
    <dgm:cxn modelId="{C4204D24-23E9-4760-A365-FC7D86B8B9F1}" type="presParOf" srcId="{7F88AECE-1A96-48B9-8126-1A6A4855B136}" destId="{06147EBB-3F92-477B-A613-74F879B07696}" srcOrd="2" destOrd="0" presId="urn:microsoft.com/office/officeart/2005/8/layout/pList2"/>
    <dgm:cxn modelId="{ECE9634F-2095-4443-988D-D90FDD0B09ED}" type="presParOf" srcId="{06147EBB-3F92-477B-A613-74F879B07696}" destId="{51BEB970-8791-4C4B-A229-A478F484773C}" srcOrd="0" destOrd="0" presId="urn:microsoft.com/office/officeart/2005/8/layout/pList2"/>
    <dgm:cxn modelId="{25BB9186-21DD-4A23-A578-E2DD591C6406}" type="presParOf" srcId="{06147EBB-3F92-477B-A613-74F879B07696}" destId="{E90FD4A6-4471-45B3-8DA6-7AF1F6CF68B6}" srcOrd="1" destOrd="0" presId="urn:microsoft.com/office/officeart/2005/8/layout/pList2"/>
    <dgm:cxn modelId="{B468E9A0-BEFB-4069-BFC0-844CD9C8230D}" type="presParOf" srcId="{06147EBB-3F92-477B-A613-74F879B07696}" destId="{21E67FA6-B681-46E3-8835-368E215C3D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C97B-3185-4744-9F39-B40DF75A636F}">
      <dsp:nvSpPr>
        <dsp:cNvPr id="0" name=""/>
        <dsp:cNvSpPr/>
      </dsp:nvSpPr>
      <dsp:spPr>
        <a:xfrm>
          <a:off x="0" y="0"/>
          <a:ext cx="10679836" cy="24286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B2FB0-ED72-42C2-AA7A-89C023C60C48}">
      <dsp:nvSpPr>
        <dsp:cNvPr id="0" name=""/>
        <dsp:cNvSpPr/>
      </dsp:nvSpPr>
      <dsp:spPr>
        <a:xfrm>
          <a:off x="320395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146C-0722-4C54-AC85-8773DF3AB146}">
      <dsp:nvSpPr>
        <dsp:cNvPr id="0" name=""/>
        <dsp:cNvSpPr/>
      </dsp:nvSpPr>
      <dsp:spPr>
        <a:xfrm rot="10800000">
          <a:off x="320395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/>
            <a:t>La forma en que manejamos el dinero </a:t>
          </a:r>
          <a:r>
            <a:rPr lang="es-CR" sz="2900" b="1" kern="1200" dirty="0" smtClean="0"/>
            <a:t>afecta nuestra relación con el </a:t>
          </a:r>
          <a:r>
            <a:rPr lang="es-CR" sz="3200" b="1" u="none" kern="1200" dirty="0" smtClean="0"/>
            <a:t>Señor</a:t>
          </a:r>
          <a:endParaRPr lang="es-CR" sz="2900" b="1" u="none" kern="1200" dirty="0"/>
        </a:p>
      </dsp:txBody>
      <dsp:txXfrm rot="10800000">
        <a:off x="411683" y="2428672"/>
        <a:ext cx="2954625" cy="2877088"/>
      </dsp:txXfrm>
    </dsp:sp>
    <dsp:sp modelId="{8ACF412E-28ED-45B9-A2B0-E6C067B4707C}">
      <dsp:nvSpPr>
        <dsp:cNvPr id="0" name=""/>
        <dsp:cNvSpPr/>
      </dsp:nvSpPr>
      <dsp:spPr>
        <a:xfrm>
          <a:off x="3771317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7DA3-BBB2-4696-900F-DBD45FA7196B}">
      <dsp:nvSpPr>
        <dsp:cNvPr id="0" name=""/>
        <dsp:cNvSpPr/>
      </dsp:nvSpPr>
      <dsp:spPr>
        <a:xfrm rot="10800000">
          <a:off x="3771317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posesiones compiten con el </a:t>
          </a:r>
          <a:r>
            <a:rPr lang="es-C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Señor</a:t>
          </a:r>
          <a:endParaRPr lang="es-C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62605" y="2428672"/>
        <a:ext cx="2954625" cy="2877088"/>
      </dsp:txXfrm>
    </dsp:sp>
    <dsp:sp modelId="{6932D39D-E5A2-42EE-A866-525D2C66786B}">
      <dsp:nvSpPr>
        <dsp:cNvPr id="0" name=""/>
        <dsp:cNvSpPr/>
      </dsp:nvSpPr>
      <dsp:spPr>
        <a:xfrm>
          <a:off x="7222239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40D14-D333-4042-846C-0F95181E78BD}">
      <dsp:nvSpPr>
        <dsp:cNvPr id="0" name=""/>
        <dsp:cNvSpPr/>
      </dsp:nvSpPr>
      <dsp:spPr>
        <a:xfrm rot="10800000">
          <a:off x="7222239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Mucho de nuestras vidas gira alrededor del dinero</a:t>
          </a:r>
          <a:endParaRPr lang="es-C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13527" y="2428672"/>
        <a:ext cx="2954625" cy="2877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BC028-B227-40E0-8A13-BBE85EE232F9}">
      <dsp:nvSpPr>
        <dsp:cNvPr id="0" name=""/>
        <dsp:cNvSpPr/>
      </dsp:nvSpPr>
      <dsp:spPr>
        <a:xfrm>
          <a:off x="977248" y="108780"/>
          <a:ext cx="2388706" cy="17652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A7F47-801D-4BEE-8B4A-031AB45B3DBE}">
      <dsp:nvSpPr>
        <dsp:cNvPr id="0" name=""/>
        <dsp:cNvSpPr/>
      </dsp:nvSpPr>
      <dsp:spPr>
        <a:xfrm>
          <a:off x="1460071" y="1553953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Preocupación</a:t>
          </a:r>
          <a:endParaRPr lang="es-CR" sz="2600" kern="1200" dirty="0"/>
        </a:p>
      </dsp:txBody>
      <dsp:txXfrm>
        <a:off x="1460071" y="1553953"/>
        <a:ext cx="2058353" cy="494656"/>
      </dsp:txXfrm>
    </dsp:sp>
    <dsp:sp modelId="{BD6F015B-7ADE-44D9-8CA0-1D81BF618523}">
      <dsp:nvSpPr>
        <dsp:cNvPr id="0" name=""/>
        <dsp:cNvSpPr/>
      </dsp:nvSpPr>
      <dsp:spPr>
        <a:xfrm>
          <a:off x="3987211" y="108780"/>
          <a:ext cx="2388706" cy="17652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CA04F-6AA5-4897-9943-B122594F837E}">
      <dsp:nvSpPr>
        <dsp:cNvPr id="0" name=""/>
        <dsp:cNvSpPr/>
      </dsp:nvSpPr>
      <dsp:spPr>
        <a:xfrm>
          <a:off x="4470035" y="1553953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Mal humor</a:t>
          </a:r>
          <a:endParaRPr lang="es-CR" sz="2600" kern="1200" dirty="0"/>
        </a:p>
      </dsp:txBody>
      <dsp:txXfrm>
        <a:off x="4470035" y="1553953"/>
        <a:ext cx="2058353" cy="494656"/>
      </dsp:txXfrm>
    </dsp:sp>
    <dsp:sp modelId="{0810547E-A78D-4A20-99EB-32DBACA9E5ED}">
      <dsp:nvSpPr>
        <dsp:cNvPr id="0" name=""/>
        <dsp:cNvSpPr/>
      </dsp:nvSpPr>
      <dsp:spPr>
        <a:xfrm>
          <a:off x="6997174" y="108780"/>
          <a:ext cx="2388706" cy="17652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A78B9-CB30-47F4-98F3-570A20CD5174}">
      <dsp:nvSpPr>
        <dsp:cNvPr id="0" name=""/>
        <dsp:cNvSpPr/>
      </dsp:nvSpPr>
      <dsp:spPr>
        <a:xfrm>
          <a:off x="7479998" y="1553953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Avaricia</a:t>
          </a:r>
          <a:endParaRPr lang="es-CR" sz="2600" kern="1200" dirty="0"/>
        </a:p>
      </dsp:txBody>
      <dsp:txXfrm>
        <a:off x="7479998" y="1553953"/>
        <a:ext cx="2058353" cy="494656"/>
      </dsp:txXfrm>
    </dsp:sp>
    <dsp:sp modelId="{CD91759A-CBA8-427C-B004-232D8ABF49F2}">
      <dsp:nvSpPr>
        <dsp:cNvPr id="0" name=""/>
        <dsp:cNvSpPr/>
      </dsp:nvSpPr>
      <dsp:spPr>
        <a:xfrm>
          <a:off x="977248" y="2302727"/>
          <a:ext cx="2388706" cy="17652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2B658-DAA8-45D8-9E48-4177D53AB2C6}">
      <dsp:nvSpPr>
        <dsp:cNvPr id="0" name=""/>
        <dsp:cNvSpPr/>
      </dsp:nvSpPr>
      <dsp:spPr>
        <a:xfrm>
          <a:off x="1460071" y="3747901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Resentimiento</a:t>
          </a:r>
          <a:endParaRPr lang="es-CR" sz="2600" kern="1200" dirty="0"/>
        </a:p>
      </dsp:txBody>
      <dsp:txXfrm>
        <a:off x="1460071" y="3747901"/>
        <a:ext cx="2058353" cy="494656"/>
      </dsp:txXfrm>
    </dsp:sp>
    <dsp:sp modelId="{D2B0B94D-CC6A-4F9E-B711-E1B15AAFFDFC}">
      <dsp:nvSpPr>
        <dsp:cNvPr id="0" name=""/>
        <dsp:cNvSpPr/>
      </dsp:nvSpPr>
      <dsp:spPr>
        <a:xfrm>
          <a:off x="3987211" y="2302727"/>
          <a:ext cx="2388706" cy="17652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A197A-47F7-4E13-8A6B-8239AB5FAA4F}">
      <dsp:nvSpPr>
        <dsp:cNvPr id="0" name=""/>
        <dsp:cNvSpPr/>
      </dsp:nvSpPr>
      <dsp:spPr>
        <a:xfrm>
          <a:off x="4470035" y="3747901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Derroche</a:t>
          </a:r>
          <a:endParaRPr lang="es-CR" sz="2600" kern="1200" dirty="0"/>
        </a:p>
      </dsp:txBody>
      <dsp:txXfrm>
        <a:off x="4470035" y="3747901"/>
        <a:ext cx="2058353" cy="494656"/>
      </dsp:txXfrm>
    </dsp:sp>
    <dsp:sp modelId="{0F32595E-F463-46F2-8D4D-67560A312974}">
      <dsp:nvSpPr>
        <dsp:cNvPr id="0" name=""/>
        <dsp:cNvSpPr/>
      </dsp:nvSpPr>
      <dsp:spPr>
        <a:xfrm>
          <a:off x="6997174" y="2302727"/>
          <a:ext cx="2388706" cy="176524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C6C50-9B4C-40B5-B4DF-168FD67DD690}">
      <dsp:nvSpPr>
        <dsp:cNvPr id="0" name=""/>
        <dsp:cNvSpPr/>
      </dsp:nvSpPr>
      <dsp:spPr>
        <a:xfrm>
          <a:off x="7479998" y="3747901"/>
          <a:ext cx="2058353" cy="49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US" sz="2600" kern="1200" dirty="0" smtClean="0"/>
            <a:t>Sin datos</a:t>
          </a:r>
          <a:endParaRPr lang="es-CR" sz="2600" kern="1200" dirty="0"/>
        </a:p>
      </dsp:txBody>
      <dsp:txXfrm>
        <a:off x="7479998" y="3747901"/>
        <a:ext cx="2058353" cy="49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66AE6-B263-4725-89DB-FB4D079CDC2E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4000" kern="1200" dirty="0" smtClean="0"/>
            <a:t>Ignorancia</a:t>
          </a:r>
          <a:endParaRPr lang="es-CR" sz="4000" kern="1200" dirty="0"/>
        </a:p>
      </dsp:txBody>
      <dsp:txXfrm>
        <a:off x="2207" y="1740535"/>
        <a:ext cx="3435027" cy="1740535"/>
      </dsp:txXfrm>
    </dsp:sp>
    <dsp:sp modelId="{2C14AF37-35E1-45E3-A249-1109C4BA432B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8C559-EFE9-4DDF-8055-FC0E3133A4A9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4000" kern="1200" dirty="0" smtClean="0"/>
            <a:t>Actitudes erróneas</a:t>
          </a:r>
          <a:endParaRPr lang="es-CR" sz="4000" kern="1200" dirty="0"/>
        </a:p>
      </dsp:txBody>
      <dsp:txXfrm>
        <a:off x="3540286" y="1740535"/>
        <a:ext cx="3435027" cy="1740535"/>
      </dsp:txXfrm>
    </dsp:sp>
    <dsp:sp modelId="{47CBC4CA-4866-4DC8-873B-269B512933FD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AA970-C2D5-4AEB-9F18-56929838A063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4000" kern="1200" dirty="0" smtClean="0"/>
            <a:t>Planeamiento inadecuado</a:t>
          </a:r>
          <a:endParaRPr lang="es-CR" sz="4000" kern="1200" dirty="0"/>
        </a:p>
      </dsp:txBody>
      <dsp:txXfrm>
        <a:off x="7078364" y="1740535"/>
        <a:ext cx="3435027" cy="1740535"/>
      </dsp:txXfrm>
    </dsp:sp>
    <dsp:sp modelId="{7EEA2757-325A-461B-8B3A-B74868C72287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24694-A044-4F4A-A7C1-E9505379C642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4B67-33F0-4737-A0FB-B55186B1BB1F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600" kern="1200" dirty="0" smtClean="0"/>
            <a:t>Sabiduría</a:t>
          </a:r>
          <a:endParaRPr lang="es-C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000" kern="1200" dirty="0" smtClean="0"/>
            <a:t>Prov. 24:3-4 / Santiago 1:5</a:t>
          </a:r>
          <a:endParaRPr lang="es-CR" sz="2000" kern="1200" dirty="0"/>
        </a:p>
      </dsp:txBody>
      <dsp:txXfrm>
        <a:off x="2204254" y="0"/>
        <a:ext cx="8311345" cy="1011346"/>
      </dsp:txXfrm>
    </dsp:sp>
    <dsp:sp modelId="{53EB9A2D-169E-4C7C-81D2-EAC42DF732AF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B4DA-5DC2-44A0-A2E8-0472EA290D86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600" kern="1200" dirty="0" smtClean="0"/>
            <a:t>Prudencia</a:t>
          </a:r>
          <a:endParaRPr lang="es-C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000" kern="1200" dirty="0" smtClean="0"/>
            <a:t>Prov. 22:3</a:t>
          </a:r>
          <a:endParaRPr lang="es-CR" sz="2000" kern="1200" dirty="0"/>
        </a:p>
      </dsp:txBody>
      <dsp:txXfrm>
        <a:off x="2204254" y="1112480"/>
        <a:ext cx="8311345" cy="1011346"/>
      </dsp:txXfrm>
    </dsp:sp>
    <dsp:sp modelId="{6EAD728A-6012-4673-9689-8FBE1927FE04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FBAE2-900F-47AE-8C44-673FC91EA946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600" kern="1200" dirty="0" smtClean="0"/>
            <a:t>Ciencia (buen juicio, NVI)</a:t>
          </a:r>
          <a:endParaRPr lang="es-C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000" kern="1200" dirty="0" smtClean="0"/>
            <a:t>Prov. 3:21</a:t>
          </a:r>
          <a:endParaRPr lang="es-CR" sz="2000" kern="1200" dirty="0"/>
        </a:p>
      </dsp:txBody>
      <dsp:txXfrm>
        <a:off x="2204254" y="2224961"/>
        <a:ext cx="8311345" cy="1011346"/>
      </dsp:txXfrm>
    </dsp:sp>
    <dsp:sp modelId="{9A2BE5EB-0F70-415A-AC07-D61CBD125919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B8C35-7FF3-4049-BB81-FD5B3F957BB7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600" kern="1200" dirty="0" smtClean="0"/>
            <a:t>Planear</a:t>
          </a:r>
          <a:endParaRPr lang="es-C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000" kern="1200" dirty="0" smtClean="0"/>
            <a:t>Prov. 21:5</a:t>
          </a:r>
          <a:endParaRPr lang="es-CR" sz="2000" kern="1200" dirty="0"/>
        </a:p>
      </dsp:txBody>
      <dsp:txXfrm>
        <a:off x="2204254" y="3337442"/>
        <a:ext cx="8311345" cy="1011346"/>
      </dsp:txXfrm>
    </dsp:sp>
    <dsp:sp modelId="{DD836BAE-E87F-4AB7-B560-53FB6D753E03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Actitudes al dar</a:t>
          </a:r>
          <a:endParaRPr lang="es-CR" sz="3400" kern="1200" dirty="0"/>
        </a:p>
      </dsp:txBody>
      <dsp:txXfrm rot="10800000">
        <a:off x="389016" y="1958102"/>
        <a:ext cx="2156106" cy="2322582"/>
      </dsp:txXfrm>
    </dsp:sp>
    <dsp:sp modelId="{21E67FA6-B681-46E3-8835-368E215C3D6B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Ventajas de dar</a:t>
          </a:r>
          <a:endParaRPr lang="es-CR" sz="3400" kern="1200" dirty="0"/>
        </a:p>
      </dsp:txBody>
      <dsp:txXfrm rot="10800000">
        <a:off x="2916170" y="1958102"/>
        <a:ext cx="2156106" cy="2322582"/>
      </dsp:txXfrm>
    </dsp:sp>
    <dsp:sp modelId="{A55FED63-9F7A-4A30-B0C0-D94B15258AF9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8E51D-9A5B-4D77-945E-ACDB698E433A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Cantidad que se da</a:t>
          </a:r>
          <a:endParaRPr lang="es-CR" sz="3400" kern="1200" dirty="0"/>
        </a:p>
      </dsp:txBody>
      <dsp:txXfrm rot="10800000">
        <a:off x="5443323" y="1958102"/>
        <a:ext cx="2156106" cy="2322582"/>
      </dsp:txXfrm>
    </dsp:sp>
    <dsp:sp modelId="{74E5825F-1ABE-44F9-9B44-D6F45EB85E58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823EB-1D57-4177-BFC6-0666973D040E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Manera de dar</a:t>
          </a:r>
          <a:endParaRPr lang="es-CR" sz="3400" kern="1200" dirty="0"/>
        </a:p>
      </dsp:txBody>
      <dsp:txXfrm rot="10800000">
        <a:off x="7970476" y="1958102"/>
        <a:ext cx="2156106" cy="2322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Fue instituido antes de la caída y no es consecuencia de la maldición de Dios</a:t>
          </a:r>
          <a:endParaRPr lang="es-CR" sz="2300" kern="1200" dirty="0"/>
        </a:p>
      </dsp:txBody>
      <dsp:txXfrm rot="10800000">
        <a:off x="389016" y="1958102"/>
        <a:ext cx="2156106" cy="2322582"/>
      </dsp:txXfrm>
    </dsp:sp>
    <dsp:sp modelId="{21E67FA6-B681-46E3-8835-368E215C3D6B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Fue lo primero que Dios puso a Adán a hacer</a:t>
          </a:r>
          <a:endParaRPr lang="es-CR" sz="2300" kern="1200" dirty="0"/>
        </a:p>
      </dsp:txBody>
      <dsp:txXfrm rot="10800000">
        <a:off x="2916170" y="1958102"/>
        <a:ext cx="2156106" cy="2322582"/>
      </dsp:txXfrm>
    </dsp:sp>
    <dsp:sp modelId="{A55FED63-9F7A-4A30-B0C0-D94B15258AF9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8E51D-9A5B-4D77-945E-ACDB698E433A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Fue creado para beneficio del hombre</a:t>
          </a:r>
          <a:endParaRPr lang="es-CR" sz="2300" kern="1200" dirty="0"/>
        </a:p>
      </dsp:txBody>
      <dsp:txXfrm rot="10800000">
        <a:off x="5443323" y="1958102"/>
        <a:ext cx="2156106" cy="2322582"/>
      </dsp:txXfrm>
    </dsp:sp>
    <dsp:sp modelId="{74E5825F-1ABE-44F9-9B44-D6F45EB85E58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823EB-1D57-4177-BFC6-0666973D040E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Luego de la caída se volvió más difícil para el hombre (</a:t>
          </a:r>
          <a:r>
            <a:rPr lang="es-US" sz="2300" kern="1200" dirty="0" err="1" smtClean="0"/>
            <a:t>Gén</a:t>
          </a:r>
          <a:r>
            <a:rPr lang="es-US" sz="2300" kern="1200" dirty="0" smtClean="0"/>
            <a:t>. 3:17-19)</a:t>
          </a:r>
          <a:endParaRPr lang="es-CR" sz="2300" kern="1200" dirty="0"/>
        </a:p>
      </dsp:txBody>
      <dsp:txXfrm rot="10800000">
        <a:off x="7970476" y="1958102"/>
        <a:ext cx="2156106" cy="2322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b="1" kern="1200" dirty="0" smtClean="0"/>
            <a:t>Proveer a la familia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1ª Tim. 5:8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2ª </a:t>
          </a:r>
          <a:r>
            <a:rPr lang="es-US" sz="2800" kern="1200" dirty="0" err="1" smtClean="0"/>
            <a:t>Cor</a:t>
          </a:r>
          <a:r>
            <a:rPr lang="es-US" sz="2800" kern="1200" dirty="0" smtClean="0"/>
            <a:t>. 12:14</a:t>
          </a:r>
        </a:p>
      </dsp:txBody>
      <dsp:txXfrm rot="10800000">
        <a:off x="389068" y="1958102"/>
        <a:ext cx="2941757" cy="2319635"/>
      </dsp:txXfrm>
    </dsp:sp>
    <dsp:sp modelId="{21E67FA6-B681-46E3-8835-368E215C3D6B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b="1" kern="1200" dirty="0" smtClean="0"/>
            <a:t>Libertad financiera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Más tiempo para servir a Dios</a:t>
          </a:r>
          <a:endParaRPr lang="es-CR" sz="2800" kern="1200" dirty="0"/>
        </a:p>
      </dsp:txBody>
      <dsp:txXfrm rot="10800000">
        <a:off x="3786921" y="1958102"/>
        <a:ext cx="2941757" cy="2319635"/>
      </dsp:txXfrm>
    </dsp:sp>
    <dsp:sp modelId="{A55FED63-9F7A-4A30-B0C0-D94B15258AF9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8E51D-9A5B-4D77-945E-ACDB698E433A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b="1" kern="1200" dirty="0" smtClean="0"/>
            <a:t>Negocio propio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Y no depender de deudas</a:t>
          </a:r>
          <a:endParaRPr lang="es-CR" sz="2800" kern="1200" dirty="0"/>
        </a:p>
      </dsp:txBody>
      <dsp:txXfrm rot="10800000">
        <a:off x="7184774" y="1958102"/>
        <a:ext cx="2941757" cy="2319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6674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 smtClean="0"/>
            <a:t>“En la casa del sabio hay riquezas y perfumes, pero el necio gasta todo lo que tiene” </a:t>
          </a:r>
          <a:r>
            <a:rPr lang="es-US" sz="1800" kern="1200" dirty="0" smtClean="0"/>
            <a:t>Prov. 21:20</a:t>
          </a:r>
          <a:endParaRPr lang="es-CR" sz="2400" kern="1200" dirty="0"/>
        </a:p>
      </dsp:txBody>
      <dsp:txXfrm rot="10800000">
        <a:off x="390274" y="1958102"/>
        <a:ext cx="4558633" cy="2319635"/>
      </dsp:txXfrm>
    </dsp:sp>
    <dsp:sp modelId="{21E67FA6-B681-46E3-8835-368E215C3D6B}">
      <dsp:nvSpPr>
        <dsp:cNvPr id="0" name=""/>
        <dsp:cNvSpPr/>
      </dsp:nvSpPr>
      <dsp:spPr>
        <a:xfrm>
          <a:off x="5493091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 smtClean="0"/>
            <a:t>“Hay cuatro animalitos en la tierra que son más sabios que los sabios: las hormigas, gran ejército sin fuerza que asegura su comida en el verano” </a:t>
          </a:r>
          <a:r>
            <a:rPr lang="es-US" sz="1800" kern="1200" dirty="0" smtClean="0"/>
            <a:t>Prov. 30:24-25</a:t>
          </a:r>
          <a:endParaRPr lang="es-CR" sz="1800" kern="1200" dirty="0"/>
        </a:p>
      </dsp:txBody>
      <dsp:txXfrm rot="10800000">
        <a:off x="5566691" y="1958102"/>
        <a:ext cx="4558633" cy="2319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6674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b="1" kern="1200" dirty="0" smtClean="0"/>
            <a:t>No nos llevamos nada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1ª Tim. 6:7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Job 1:21</a:t>
          </a:r>
        </a:p>
      </dsp:txBody>
      <dsp:txXfrm rot="10800000">
        <a:off x="390274" y="1958102"/>
        <a:ext cx="4558633" cy="2319635"/>
      </dsp:txXfrm>
    </dsp:sp>
    <dsp:sp modelId="{21E67FA6-B681-46E3-8835-368E215C3D6B}">
      <dsp:nvSpPr>
        <dsp:cNvPr id="0" name=""/>
        <dsp:cNvSpPr/>
      </dsp:nvSpPr>
      <dsp:spPr>
        <a:xfrm>
          <a:off x="5493091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b="1" kern="1200" dirty="0" smtClean="0"/>
            <a:t>Todo será destruido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2ª Pedro 3:10-11</a:t>
          </a:r>
          <a:endParaRPr lang="es-CR" sz="3400" kern="1200" dirty="0"/>
        </a:p>
      </dsp:txBody>
      <dsp:txXfrm rot="10800000">
        <a:off x="5566691" y="1958102"/>
        <a:ext cx="4558633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5ACB-FD34-48E2-B683-AF78B524DE0E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4FDC5-280E-41F0-92BD-415147D960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20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El contentamiento es conocer el plan de Dios para su vida, tener la convicción de vivirlo y creer que la paz de Dios es mayor que los problemas del mundo.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25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52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Este mundo tratará de convencerte de que tus propósitos, metas, significado, autoestima, ambición y energía vital deben estar envueltos en cosas materiales.</a:t>
            </a:r>
          </a:p>
          <a:p>
            <a:r>
              <a:rPr lang="es-CR" dirty="0" smtClean="0"/>
              <a:t>No se trata de negar la realidad de la vida y tratar de encubrirla con una actitud positiva. Se trata de vivir la verdad de la presencia de Dios en su vida.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46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704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Este mundo tratará de convencerte de que tus propósitos, metas, significado, autoestima, ambición y energía vital deben estar envueltos en cosas materiales.</a:t>
            </a:r>
          </a:p>
          <a:p>
            <a:r>
              <a:rPr lang="es-CR" dirty="0" smtClean="0"/>
              <a:t>No se trata de negar la realidad de la vida y tratar de encubrirla con una actitud positiva. Se trata de vivir la verdad de la presencia de Dios en su vida.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48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996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Este mundo tratará de convencerte de que tus propósitos, metas, significado, autoestima, ambición y energía vital deben estar envueltos en cosas materiales.</a:t>
            </a:r>
          </a:p>
          <a:p>
            <a:r>
              <a:rPr lang="es-CR" dirty="0" smtClean="0"/>
              <a:t>No se trata de negar la realidad de la vida y tratar de encubrirla con una actitud positiva. Se trata de vivir la verdad de la presencia de Dios en su vida.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49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73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Este mundo tratará de convencerte de que tus propósitos, metas, significado, autoestima, ambición y energía vital deben estar envueltos en cosas materiales.</a:t>
            </a:r>
          </a:p>
          <a:p>
            <a:r>
              <a:rPr lang="es-CR" dirty="0" smtClean="0"/>
              <a:t>No se trata de negar la realidad de la vida y tratar de encubrirla con una actitud positiva. Se trata de vivir la verdad de la presencia de Dios en su vida.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50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485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7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25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89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9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1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1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088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6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47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34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63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30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5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68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01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2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74D-C718-47B7-97BC-9C6FCE8E8434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8/12/2020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8B42-5EB1-4CBB-AE4C-06745066B18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 anchor="ctr">
            <a:noAutofit/>
          </a:bodyPr>
          <a:lstStyle/>
          <a:p>
            <a:r>
              <a:rPr lang="es-C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Finanzas personales</a:t>
            </a:r>
            <a:br>
              <a:rPr lang="es-C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la Biblia</a:t>
            </a:r>
            <a:endParaRPr lang="es-C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Mayordomía Bíblica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</a:t>
            </a:r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9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29615"/>
          <a:stretch/>
        </p:blipFill>
        <p:spPr>
          <a:xfrm>
            <a:off x="7666182" y="0"/>
            <a:ext cx="4525818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71" r="17974" b="6537"/>
          <a:stretch/>
        </p:blipFill>
        <p:spPr>
          <a:xfrm>
            <a:off x="0" y="0"/>
            <a:ext cx="262312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S" sz="6000" b="1" dirty="0" smtClean="0">
                <a:solidFill>
                  <a:schemeClr val="accent5">
                    <a:lumMod val="75000"/>
                  </a:schemeClr>
                </a:solidFill>
              </a:rPr>
              <a:t>¿Cuál tiene razón?</a:t>
            </a:r>
            <a:endParaRPr lang="es-CR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R" dirty="0" smtClean="0"/>
          </a:p>
          <a:p>
            <a:pPr marL="0" indent="0" algn="ctr">
              <a:buNone/>
            </a:pPr>
            <a:r>
              <a:rPr lang="es-CR" sz="6600" b="1" dirty="0" smtClean="0">
                <a:solidFill>
                  <a:srgbClr val="FF0000"/>
                </a:solidFill>
              </a:rPr>
              <a:t>Ambos</a:t>
            </a:r>
          </a:p>
          <a:p>
            <a:pPr marL="0" indent="0" algn="ctr">
              <a:buNone/>
            </a:pPr>
            <a:r>
              <a:rPr lang="es-CR" sz="6600" b="1" dirty="0" smtClean="0">
                <a:solidFill>
                  <a:srgbClr val="FF0000"/>
                </a:solidFill>
              </a:rPr>
              <a:t>y ninguno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64509" y="1505527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 6"/>
          <p:cNvSpPr/>
          <p:nvPr/>
        </p:nvSpPr>
        <p:spPr>
          <a:xfrm>
            <a:off x="1902691" y="4494573"/>
            <a:ext cx="785091" cy="236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 7"/>
          <p:cNvSpPr/>
          <p:nvPr/>
        </p:nvSpPr>
        <p:spPr>
          <a:xfrm>
            <a:off x="2364509" y="3797372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15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64509" y="1505527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5"/>
          <p:cNvSpPr/>
          <p:nvPr/>
        </p:nvSpPr>
        <p:spPr>
          <a:xfrm>
            <a:off x="1902691" y="4494573"/>
            <a:ext cx="785091" cy="236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 6"/>
          <p:cNvSpPr/>
          <p:nvPr/>
        </p:nvSpPr>
        <p:spPr>
          <a:xfrm>
            <a:off x="2364509" y="3797372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¿Entonces…?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No debemos ser materialistas ni necesariamente ricos.</a:t>
            </a:r>
          </a:p>
          <a:p>
            <a:r>
              <a:rPr lang="es-CR" dirty="0" smtClean="0"/>
              <a:t>En la Biblia no dice que el dinero sea raíz de todos los males.</a:t>
            </a:r>
          </a:p>
          <a:p>
            <a:endParaRPr lang="es-CR" dirty="0"/>
          </a:p>
          <a:p>
            <a:r>
              <a:rPr lang="es-CR" dirty="0" smtClean="0"/>
              <a:t>Dios nos dio todos los bienes materiales que tenemos.</a:t>
            </a:r>
            <a:endParaRPr lang="es-CR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Pero tampoco significa que todos debemos ser pobres.</a:t>
            </a:r>
          </a:p>
          <a:p>
            <a:r>
              <a:rPr lang="es-CR" dirty="0" smtClean="0"/>
              <a:t>La Biblia dice que el amor al dinero es raíz de todos los males (1ª Timoteo 6:10).</a:t>
            </a:r>
          </a:p>
          <a:p>
            <a:r>
              <a:rPr lang="es-CR" dirty="0" smtClean="0"/>
              <a:t>Nuestra actitud con respecto a los bienes es lo que hace diferencia.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327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8">
            <a:extLst>
              <a:ext uri="{FF2B5EF4-FFF2-40B4-BE49-F238E27FC236}">
                <a16:creationId xmlns:a16="http://schemas.microsoft.com/office/drawing/2014/main" xmlns="" id="{FA5B4A60-FF9E-4846-98CE-0F866B30C985}"/>
              </a:ext>
            </a:extLst>
          </p:cNvPr>
          <p:cNvGraphicFramePr>
            <a:graphicFrameLocks/>
          </p:cNvGraphicFramePr>
          <p:nvPr/>
        </p:nvGraphicFramePr>
        <p:xfrm>
          <a:off x="1774825" y="333376"/>
          <a:ext cx="8642350" cy="6036097"/>
        </p:xfrm>
        <a:graphic>
          <a:graphicData uri="http://schemas.openxmlformats.org/drawingml/2006/table">
            <a:tbl>
              <a:tblPr/>
              <a:tblGrid>
                <a:gridCol w="2162175">
                  <a:extLst>
                    <a:ext uri="{9D8B030D-6E8A-4147-A177-3AD203B41FA5}">
                      <a16:colId xmlns:a16="http://schemas.microsoft.com/office/drawing/2014/main" xmlns="" val="1998057875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283250546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xmlns="" val="364888725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5152002"/>
                    </a:ext>
                  </a:extLst>
                </a:gridCol>
              </a:tblGrid>
              <a:tr h="646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Doctrina de: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Pobreza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Prosperidad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Mayordomía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007355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Posesiones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malas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un derecho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una responsabilidad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9344463"/>
                  </a:ext>
                </a:extLst>
              </a:tr>
              <a:tr h="90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Trabajo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Necesidades básicas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Sirve para enriquecerse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 para servir a Cristo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6503304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 cristianos espirituales son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6289042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 carnales y perdidos son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Infieles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1920597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Damos porque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 un deber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Habremos de recibir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Amamos a Dios y a su Reino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0943522"/>
                  </a:ext>
                </a:extLst>
              </a:tr>
              <a:tr h="1188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Gastamos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temor y falta de gozo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forma superficial y consumista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oración y responsable-mente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9155394"/>
                  </a:ext>
                </a:extLst>
              </a:tr>
            </a:tbl>
          </a:graphicData>
        </a:graphic>
      </p:graphicFrame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3524250" y="6332538"/>
            <a:ext cx="515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altLang="es-CR" sz="1600"/>
              <a:t>Fuente: Burkett, Larry. Curso de Liderazgo Económico.</a:t>
            </a:r>
            <a:endParaRPr lang="es-ES" altLang="es-CR" sz="160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1046375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1054312"/>
            <a:ext cx="1989056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1044787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1905785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1913722"/>
            <a:ext cx="1989056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1904197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2765195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2773132"/>
            <a:ext cx="1989056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2763607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3605751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3613688"/>
            <a:ext cx="1989056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3604163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4418144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4426081"/>
            <a:ext cx="1989056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4416556"/>
            <a:ext cx="1989055" cy="6991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5239884"/>
            <a:ext cx="1989055" cy="10658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5247821"/>
            <a:ext cx="1989056" cy="10658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5238296"/>
            <a:ext cx="1989055" cy="10658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32FF6E8-1BD8-4D34-AFA0-CF15C6893E2F}"/>
              </a:ext>
            </a:extLst>
          </p:cNvPr>
          <p:cNvSpPr/>
          <p:nvPr/>
        </p:nvSpPr>
        <p:spPr>
          <a:xfrm>
            <a:off x="4006392" y="395586"/>
            <a:ext cx="1989055" cy="537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D536218D-8374-4F96-A96C-599D721685DF}"/>
              </a:ext>
            </a:extLst>
          </p:cNvPr>
          <p:cNvSpPr/>
          <p:nvPr/>
        </p:nvSpPr>
        <p:spPr>
          <a:xfrm>
            <a:off x="6173328" y="403523"/>
            <a:ext cx="1989056" cy="537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C63D8CA-D3E5-4A89-B5AA-601A67E90973}"/>
              </a:ext>
            </a:extLst>
          </p:cNvPr>
          <p:cNvSpPr/>
          <p:nvPr/>
        </p:nvSpPr>
        <p:spPr>
          <a:xfrm>
            <a:off x="8324392" y="393998"/>
            <a:ext cx="1989055" cy="537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R"/>
          </a:p>
        </p:txBody>
      </p:sp>
      <p:sp>
        <p:nvSpPr>
          <p:cNvPr id="28" name="Rectángulo 27"/>
          <p:cNvSpPr/>
          <p:nvPr/>
        </p:nvSpPr>
        <p:spPr>
          <a:xfrm>
            <a:off x="8227014" y="333376"/>
            <a:ext cx="2190161" cy="59991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12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51"/>
            <a:ext cx="12192000" cy="602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8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ctrTitle"/>
          </p:nvPr>
        </p:nvSpPr>
        <p:spPr>
          <a:xfrm>
            <a:off x="2209800" y="2679701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CR" altLang="es-CR" sz="4400" b="1" dirty="0" smtClean="0"/>
              <a:t>Somos </a:t>
            </a:r>
            <a:r>
              <a:rPr lang="es-CR" altLang="es-CR" sz="4400" b="1" dirty="0"/>
              <a:t>administradores </a:t>
            </a:r>
            <a:br>
              <a:rPr lang="es-CR" altLang="es-CR" sz="4400" b="1" dirty="0"/>
            </a:br>
            <a:r>
              <a:rPr lang="es-CR" altLang="es-CR" sz="4400" b="1" dirty="0"/>
              <a:t>para cumplir los propósitos de Dios</a:t>
            </a:r>
            <a:r>
              <a:rPr lang="es-CR" altLang="es-CR" sz="4000" dirty="0"/>
              <a:t/>
            </a:r>
            <a:br>
              <a:rPr lang="es-CR" altLang="es-CR" sz="4000" dirty="0"/>
            </a:br>
            <a:r>
              <a:rPr lang="es-CR" altLang="es-CR" sz="4000" dirty="0"/>
              <a:t>Esto es </a:t>
            </a:r>
            <a:r>
              <a:rPr lang="es-CR" altLang="es-CR" sz="4000" b="1" dirty="0">
                <a:solidFill>
                  <a:schemeClr val="accent1">
                    <a:lumMod val="75000"/>
                  </a:schemeClr>
                </a:solidFill>
              </a:rPr>
              <a:t>mayordomía</a:t>
            </a:r>
            <a:r>
              <a:rPr lang="es-CR" altLang="es-CR" sz="4000" dirty="0"/>
              <a:t>.</a:t>
            </a:r>
            <a:endParaRPr lang="es-ES" altLang="es-CR" sz="4000" dirty="0"/>
          </a:p>
        </p:txBody>
      </p:sp>
    </p:spTree>
    <p:extLst>
      <p:ext uri="{BB962C8B-B14F-4D97-AF65-F5344CB8AC3E}">
        <p14:creationId xmlns:p14="http://schemas.microsoft.com/office/powerpoint/2010/main" val="883647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89839"/>
          </a:xfrm>
        </p:spPr>
        <p:txBody>
          <a:bodyPr>
            <a:normAutofit/>
          </a:bodyPr>
          <a:lstStyle/>
          <a:p>
            <a:r>
              <a:rPr lang="es-US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Esclavitud</a:t>
            </a:r>
            <a:br>
              <a:rPr lang="es-US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US" sz="6600" spc="1000" dirty="0" smtClean="0">
                <a:solidFill>
                  <a:schemeClr val="bg1"/>
                </a:solidFill>
              </a:rPr>
              <a:t>FINANCIERA</a:t>
            </a:r>
            <a:endParaRPr lang="es-CR" sz="6600" spc="1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2201"/>
            <a:ext cx="9144000" cy="1003177"/>
          </a:xfrm>
        </p:spPr>
        <p:txBody>
          <a:bodyPr anchor="ctr">
            <a:normAutofit/>
          </a:bodyPr>
          <a:lstStyle/>
          <a:p>
            <a:r>
              <a:rPr lang="es-US" sz="2000" b="1" dirty="0" smtClean="0">
                <a:solidFill>
                  <a:schemeClr val="bg1"/>
                </a:solidFill>
              </a:rPr>
              <a:t>Curso de </a:t>
            </a:r>
            <a:r>
              <a:rPr lang="es-US" sz="2000" b="1" dirty="0" err="1" smtClean="0">
                <a:solidFill>
                  <a:schemeClr val="bg1"/>
                </a:solidFill>
              </a:rPr>
              <a:t>Mayordom</a:t>
            </a:r>
            <a:r>
              <a:rPr lang="es-CR" sz="2000" b="1" dirty="0" err="1" smtClean="0">
                <a:solidFill>
                  <a:schemeClr val="bg1"/>
                </a:solidFill>
              </a:rPr>
              <a:t>ía</a:t>
            </a:r>
            <a:r>
              <a:rPr lang="es-CR" sz="2000" b="1" dirty="0" smtClean="0">
                <a:solidFill>
                  <a:schemeClr val="bg1"/>
                </a:solidFill>
              </a:rPr>
              <a:t> Bíblica</a:t>
            </a:r>
            <a:endParaRPr lang="es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24505" y="1859340"/>
            <a:ext cx="9942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5400" b="1" dirty="0">
                <a:solidFill>
                  <a:prstClr val="black"/>
                </a:solidFill>
                <a:latin typeface="Calibri Light" panose="020F0302020204030204"/>
              </a:rPr>
              <a:t>Esclavitud financiera</a:t>
            </a:r>
            <a:r>
              <a:rPr lang="es-US" sz="4400" dirty="0" smtClean="0">
                <a:solidFill>
                  <a:prstClr val="black"/>
                </a:solidFill>
                <a:latin typeface="Calibri Light" panose="020F0302020204030204"/>
              </a:rPr>
              <a:t>:</a:t>
            </a:r>
          </a:p>
          <a:p>
            <a:r>
              <a:rPr lang="es-US" sz="4400" dirty="0" smtClean="0">
                <a:solidFill>
                  <a:srgbClr val="0070C0"/>
                </a:solidFill>
                <a:latin typeface="Calibri Light" panose="020F0302020204030204"/>
              </a:rPr>
              <a:t>cuando </a:t>
            </a:r>
            <a:r>
              <a:rPr lang="es-US" sz="4400" dirty="0">
                <a:solidFill>
                  <a:srgbClr val="0070C0"/>
                </a:solidFill>
                <a:latin typeface="Calibri Light" panose="020F0302020204030204"/>
              </a:rPr>
              <a:t>cualquier </a:t>
            </a:r>
            <a:r>
              <a:rPr lang="es-US" sz="4800" b="1" dirty="0">
                <a:solidFill>
                  <a:srgbClr val="0070C0"/>
                </a:solidFill>
                <a:latin typeface="Calibri Light" panose="020F0302020204030204"/>
              </a:rPr>
              <a:t>cosa material</a:t>
            </a:r>
            <a:r>
              <a:rPr lang="es-US" sz="48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s-US" sz="4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s-US" sz="4400" dirty="0" smtClean="0">
                <a:solidFill>
                  <a:srgbClr val="C00000"/>
                </a:solidFill>
                <a:latin typeface="Calibri Light" panose="020F0302020204030204"/>
              </a:rPr>
              <a:t>toma </a:t>
            </a:r>
            <a:r>
              <a:rPr lang="es-US" sz="4400" dirty="0">
                <a:solidFill>
                  <a:srgbClr val="C00000"/>
                </a:solidFill>
                <a:latin typeface="Calibri Light" panose="020F0302020204030204"/>
              </a:rPr>
              <a:t>el </a:t>
            </a:r>
            <a:r>
              <a:rPr lang="es-US" sz="4800" b="1" dirty="0">
                <a:solidFill>
                  <a:srgbClr val="C00000"/>
                </a:solidFill>
                <a:latin typeface="Calibri Light" panose="020F0302020204030204"/>
              </a:rPr>
              <a:t>lugar prioritario </a:t>
            </a:r>
            <a:r>
              <a:rPr lang="es-US" sz="4400" dirty="0">
                <a:solidFill>
                  <a:srgbClr val="C00000"/>
                </a:solidFill>
                <a:latin typeface="Calibri Light" panose="020F0302020204030204"/>
              </a:rPr>
              <a:t>en nuestras vidas,</a:t>
            </a:r>
            <a:r>
              <a:rPr lang="es-US" sz="4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s-US" sz="44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s-US" sz="4400" dirty="0" smtClean="0">
                <a:solidFill>
                  <a:srgbClr val="00B050"/>
                </a:solidFill>
                <a:latin typeface="Calibri Light" panose="020F0302020204030204"/>
              </a:rPr>
              <a:t>lugar </a:t>
            </a:r>
            <a:r>
              <a:rPr lang="es-US" sz="4400" dirty="0">
                <a:solidFill>
                  <a:srgbClr val="00B050"/>
                </a:solidFill>
                <a:latin typeface="Calibri Light" panose="020F0302020204030204"/>
              </a:rPr>
              <a:t>que le corresponde a </a:t>
            </a:r>
            <a:r>
              <a:rPr lang="es-US" sz="4800" b="1" u="sng" dirty="0">
                <a:solidFill>
                  <a:srgbClr val="00B050"/>
                </a:solidFill>
                <a:latin typeface="Calibri Light" panose="020F0302020204030204"/>
              </a:rPr>
              <a:t>Dios</a:t>
            </a:r>
            <a:r>
              <a:rPr lang="es-US" sz="4400" dirty="0">
                <a:solidFill>
                  <a:srgbClr val="00B050"/>
                </a:solidFill>
                <a:latin typeface="Calibri Light" panose="020F0302020204030204"/>
              </a:rPr>
              <a:t>.</a:t>
            </a:r>
            <a:endParaRPr lang="es-C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7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62" y="5848350"/>
            <a:ext cx="1689363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4505" y="1936284"/>
            <a:ext cx="994299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solidFill>
                  <a:prstClr val="black"/>
                </a:solidFill>
                <a:latin typeface="Calibri Light" panose="020F0302020204030204"/>
              </a:rPr>
              <a:t>Proverbios 10:22</a:t>
            </a:r>
          </a:p>
          <a:p>
            <a:pPr algn="ctr"/>
            <a:endParaRPr lang="es-US" sz="28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r>
              <a:rPr lang="es-US" sz="4000" b="1" dirty="0" smtClean="0">
                <a:solidFill>
                  <a:prstClr val="black"/>
                </a:solidFill>
                <a:latin typeface="Calibri Light" panose="020F0302020204030204"/>
              </a:rPr>
              <a:t>“La bendición de Jehová es la que enriquece,</a:t>
            </a:r>
          </a:p>
          <a:p>
            <a:pPr algn="ctr"/>
            <a:r>
              <a:rPr lang="es-US" sz="4000" b="1" dirty="0" smtClean="0">
                <a:solidFill>
                  <a:prstClr val="black"/>
                </a:solidFill>
                <a:latin typeface="Calibri Light" panose="020F0302020204030204"/>
              </a:rPr>
              <a:t>y no añade tristeza con ella”</a:t>
            </a:r>
          </a:p>
          <a:p>
            <a:pPr algn="ctr"/>
            <a:endParaRPr lang="es-US" sz="4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endParaRPr lang="es-CR" sz="1200" dirty="0">
              <a:solidFill>
                <a:srgbClr val="00B05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325756" y="2792896"/>
            <a:ext cx="8199783" cy="6361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30888" y="2104888"/>
            <a:ext cx="329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000" dirty="0" smtClean="0">
                <a:solidFill>
                  <a:srgbClr val="0070C0"/>
                </a:solidFill>
              </a:rPr>
              <a:t>No es mi arduo trabajo,</a:t>
            </a:r>
          </a:p>
          <a:p>
            <a:r>
              <a:rPr lang="es-US" sz="2000" dirty="0" smtClean="0">
                <a:solidFill>
                  <a:srgbClr val="0070C0"/>
                </a:solidFill>
              </a:rPr>
              <a:t>Ni mis estudios o capacidades</a:t>
            </a:r>
            <a:endParaRPr lang="es-CR" sz="2000" dirty="0">
              <a:solidFill>
                <a:srgbClr val="0070C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27007" y="3461949"/>
            <a:ext cx="5298941" cy="6361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30046" y="4098053"/>
            <a:ext cx="6241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000" dirty="0" smtClean="0">
                <a:solidFill>
                  <a:srgbClr val="00B050"/>
                </a:solidFill>
              </a:rPr>
              <a:t>Es esa situación económica que no trae estrés</a:t>
            </a:r>
          </a:p>
          <a:p>
            <a:r>
              <a:rPr lang="es-US" sz="2000" dirty="0" smtClean="0">
                <a:solidFill>
                  <a:srgbClr val="00B050"/>
                </a:solidFill>
              </a:rPr>
              <a:t>ni preocupaciones ni problemas que no podemos manejar</a:t>
            </a:r>
            <a:endParaRPr lang="es-C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"/>
          <a:stretch/>
        </p:blipFill>
        <p:spPr bwMode="auto">
          <a:xfrm>
            <a:off x="4208494" y="4901604"/>
            <a:ext cx="3769622" cy="19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1 Rectángulo redondeado"/>
          <p:cNvSpPr/>
          <p:nvPr/>
        </p:nvSpPr>
        <p:spPr>
          <a:xfrm>
            <a:off x="1645307" y="1301087"/>
            <a:ext cx="5616624" cy="3856105"/>
          </a:xfrm>
          <a:prstGeom prst="roundRect">
            <a:avLst>
              <a:gd name="adj" fmla="val 26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Flecha abajo"/>
          <p:cNvSpPr/>
          <p:nvPr/>
        </p:nvSpPr>
        <p:spPr>
          <a:xfrm flipV="1">
            <a:off x="5377556" y="2780928"/>
            <a:ext cx="1740359" cy="103874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CuadroTexto"/>
          <p:cNvSpPr txBox="1"/>
          <p:nvPr/>
        </p:nvSpPr>
        <p:spPr>
          <a:xfrm>
            <a:off x="4146689" y="130108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2011</a:t>
            </a:r>
            <a:endParaRPr lang="es-CR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430520" y="1657352"/>
            <a:ext cx="1201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2000" dirty="0" smtClean="0"/>
              <a:t>Ingreso</a:t>
            </a:r>
          </a:p>
          <a:p>
            <a:pPr algn="r"/>
            <a:r>
              <a:rPr lang="es-CR" sz="2000" dirty="0" smtClean="0"/>
              <a:t>promedio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24059" y="1795851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 smtClean="0"/>
              <a:t>¢859.000</a:t>
            </a:r>
            <a:endParaRPr lang="es-CR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77201" y="1301087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 smtClean="0"/>
              <a:t>Datos por hogar</a:t>
            </a:r>
            <a:endParaRPr lang="es-CR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30520" y="2329720"/>
            <a:ext cx="1201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2000" dirty="0" smtClean="0"/>
              <a:t>Deuda</a:t>
            </a:r>
          </a:p>
          <a:p>
            <a:pPr algn="r"/>
            <a:r>
              <a:rPr lang="es-CR" sz="2000" dirty="0" smtClean="0"/>
              <a:t>promedio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24672" y="2468219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 smtClean="0"/>
              <a:t>¢4.400.000</a:t>
            </a:r>
            <a:endParaRPr lang="es-CR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00825" y="3034100"/>
            <a:ext cx="1731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2000" dirty="0" smtClean="0"/>
              <a:t>Relación</a:t>
            </a:r>
          </a:p>
          <a:p>
            <a:pPr algn="r"/>
            <a:r>
              <a:rPr lang="es-CR" sz="2000" dirty="0" smtClean="0"/>
              <a:t>Deuda/Ingreso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2944" y="312643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5,2</a:t>
            </a:r>
            <a:endParaRPr lang="es-CR" sz="2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91775" y="130108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2018</a:t>
            </a:r>
            <a:endParaRPr lang="es-CR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69758" y="1795851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 smtClean="0"/>
              <a:t>¢1.000.000</a:t>
            </a:r>
            <a:endParaRPr lang="es-CR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69758" y="2468219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b="1" dirty="0" smtClean="0"/>
              <a:t>¢8.500.000</a:t>
            </a:r>
            <a:endParaRPr lang="es-CR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98988" y="3003323"/>
            <a:ext cx="90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</a:t>
            </a:r>
            <a:endParaRPr lang="es-C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58" y="4351635"/>
            <a:ext cx="1722016" cy="6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5" b="87113" l="4633" r="94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5" t="11356" r="7561" b="15063"/>
          <a:stretch/>
        </p:blipFill>
        <p:spPr bwMode="auto">
          <a:xfrm>
            <a:off x="5172756" y="4293096"/>
            <a:ext cx="1168958" cy="7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777201" y="3895600"/>
            <a:ext cx="503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000" b="1" dirty="0" smtClean="0"/>
              <a:t>Principalmente consumo y tarjetas de crédito</a:t>
            </a:r>
          </a:p>
        </p:txBody>
      </p:sp>
      <p:sp>
        <p:nvSpPr>
          <p:cNvPr id="22" name="4 Rectángulo redondeado"/>
          <p:cNvSpPr/>
          <p:nvPr/>
        </p:nvSpPr>
        <p:spPr>
          <a:xfrm>
            <a:off x="7405947" y="1301088"/>
            <a:ext cx="2880320" cy="1382576"/>
          </a:xfrm>
          <a:prstGeom prst="roundRect">
            <a:avLst>
              <a:gd name="adj" fmla="val 89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es-CR" sz="2000" b="1" dirty="0" smtClean="0"/>
              <a:t>del ingreso se destina a pagar deudas</a:t>
            </a:r>
            <a:endParaRPr lang="es-CR" sz="20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7405947" y="2761565"/>
            <a:ext cx="2880320" cy="1456243"/>
          </a:xfrm>
          <a:prstGeom prst="roundRect">
            <a:avLst>
              <a:gd name="adj" fmla="val 89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000" b="1" dirty="0" smtClean="0"/>
              <a:t>Morosidad en bancos pasó de </a:t>
            </a:r>
            <a:r>
              <a:rPr lang="es-CR" sz="3200" b="1" dirty="0" smtClean="0"/>
              <a:t>2%</a:t>
            </a:r>
            <a:r>
              <a:rPr lang="es-CR" sz="2000" b="1" dirty="0" smtClean="0"/>
              <a:t> en 2016 a 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</a:t>
            </a:r>
            <a:r>
              <a:rPr lang="es-C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s-C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R" sz="2000" b="1" dirty="0" smtClean="0"/>
              <a:t>en 2019</a:t>
            </a:r>
            <a:endParaRPr lang="es-CR" sz="2000" b="1" dirty="0"/>
          </a:p>
        </p:txBody>
      </p:sp>
      <p:sp>
        <p:nvSpPr>
          <p:cNvPr id="24" name="24 Rectángulo redondeado"/>
          <p:cNvSpPr/>
          <p:nvPr/>
        </p:nvSpPr>
        <p:spPr>
          <a:xfrm>
            <a:off x="7405947" y="4295710"/>
            <a:ext cx="2880320" cy="861482"/>
          </a:xfrm>
          <a:prstGeom prst="roundRect">
            <a:avLst>
              <a:gd name="adj" fmla="val 89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1400</a:t>
            </a:r>
            <a:r>
              <a:rPr lang="es-CR" sz="2000" b="1" dirty="0" smtClean="0"/>
              <a:t> casos diarios a </a:t>
            </a:r>
            <a:r>
              <a:rPr lang="es-CR" sz="2400" b="1" u="sng" dirty="0" smtClean="0"/>
              <a:t>cobro judicial</a:t>
            </a:r>
            <a:endParaRPr lang="es-CR" sz="2000" b="1" u="sng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800226" y="506852"/>
            <a:ext cx="258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 smtClean="0"/>
              <a:t>Algunos datos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170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99756" y="4778477"/>
            <a:ext cx="9792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3200" b="1" dirty="0" smtClean="0">
                <a:solidFill>
                  <a:prstClr val="white"/>
                </a:solidFill>
              </a:rPr>
              <a:t>“Permita que las cosas temporales le sirvan para su uso,</a:t>
            </a:r>
          </a:p>
          <a:p>
            <a:pPr algn="ctr"/>
            <a:r>
              <a:rPr lang="es-US" sz="4000" b="1" dirty="0" smtClean="0">
                <a:solidFill>
                  <a:prstClr val="white"/>
                </a:solidFill>
              </a:rPr>
              <a:t>pero que lo eterno sea el objeto de su deseo</a:t>
            </a:r>
            <a:r>
              <a:rPr lang="es-US" sz="3200" b="1" dirty="0" smtClean="0">
                <a:solidFill>
                  <a:prstClr val="white"/>
                </a:solidFill>
              </a:rPr>
              <a:t>”</a:t>
            </a:r>
          </a:p>
          <a:p>
            <a:pPr algn="ctr"/>
            <a:r>
              <a:rPr lang="es-US" dirty="0" smtClean="0">
                <a:solidFill>
                  <a:prstClr val="white"/>
                </a:solidFill>
              </a:rPr>
              <a:t>Thomas A. Kempis</a:t>
            </a:r>
            <a:endParaRPr lang="es-C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Síntomas de esclavitud financiera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6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BC028-B227-40E0-8A13-BBE85EE23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4BBC028-B227-40E0-8A13-BBE85EE23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EA7F47-801D-4BEE-8B4A-031AB45B3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AEA7F47-801D-4BEE-8B4A-031AB45B3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6F015B-7ADE-44D9-8CA0-1D81BF618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D6F015B-7ADE-44D9-8CA0-1D81BF618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CA04F-6AA5-4897-9943-B122594F8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CCA04F-6AA5-4897-9943-B122594F8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547E-A78D-4A20-99EB-32DBACA9E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810547E-A78D-4A20-99EB-32DBACA9E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A78B9-CB30-47F4-98F3-570A20CD5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E8A78B9-CB30-47F4-98F3-570A20CD5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1759A-CBA8-427C-B004-232D8ABF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D91759A-CBA8-427C-B004-232D8ABF4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D2B658-DAA8-45D8-9E48-4177D53A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DD2B658-DAA8-45D8-9E48-4177D53AB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0B94D-CC6A-4F9E-B711-E1B15AAFF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2B0B94D-CC6A-4F9E-B711-E1B15AAFF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A197A-47F7-4E13-8A6B-8239AB5FA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42A197A-47F7-4E13-8A6B-8239AB5FA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2595E-F463-46F2-8D4D-67560A312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32595E-F463-46F2-8D4D-67560A312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C6C50-9B4C-40B5-B4DF-168FD67D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8BC6C50-9B4C-40B5-B4DF-168FD67DD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Causas de la esclavitud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2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24694-A044-4F4A-A7C1-E9505379C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4724694-A044-4F4A-A7C1-E9505379C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4AF37-35E1-45E3-A249-1109C4BA4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C14AF37-35E1-45E3-A249-1109C4BA4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D66AE6-B263-4725-89DB-FB4D079CD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BD66AE6-B263-4725-89DB-FB4D079CD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BC4CA-4866-4DC8-873B-269B51293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7CBC4CA-4866-4DC8-873B-269B51293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8C559-EFE9-4DDF-8055-FC0E3133A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258C559-EFE9-4DDF-8055-FC0E3133A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A2757-325A-461B-8B3A-B74868C72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EEA2757-325A-461B-8B3A-B74868C72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AA970-C2D5-4AEB-9F18-56929838A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99AA970-C2D5-4AEB-9F18-56929838A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¿Qué hacer?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8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953295" y="448235"/>
            <a:ext cx="82854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chemeClr val="accent3">
                    <a:lumMod val="50000"/>
                  </a:schemeClr>
                </a:solidFill>
              </a:rPr>
              <a:t>Dos partes en cuanto al manejo del dinero</a:t>
            </a:r>
            <a:endParaRPr lang="es-C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26585" y="1828800"/>
            <a:ext cx="30137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5">
                    <a:lumMod val="75000"/>
                  </a:schemeClr>
                </a:solidFill>
              </a:rPr>
              <a:t>La parte de Dios </a:t>
            </a:r>
            <a:endParaRPr lang="es-C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" name="Conector recto 16"/>
          <p:cNvCxnSpPr>
            <a:stCxn id="15" idx="2"/>
          </p:cNvCxnSpPr>
          <p:nvPr/>
        </p:nvCxnSpPr>
        <p:spPr>
          <a:xfrm>
            <a:off x="6096000" y="1094566"/>
            <a:ext cx="0" cy="102662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16" idx="3"/>
          </p:cNvCxnSpPr>
          <p:nvPr/>
        </p:nvCxnSpPr>
        <p:spPr>
          <a:xfrm flipH="1">
            <a:off x="4740359" y="2121187"/>
            <a:ext cx="1355641" cy="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137123" y="1828800"/>
            <a:ext cx="36708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La parte de nosotros</a:t>
            </a:r>
            <a:endParaRPr lang="es-C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Conector recto de flecha 19"/>
          <p:cNvCxnSpPr>
            <a:endCxn id="19" idx="1"/>
          </p:cNvCxnSpPr>
          <p:nvPr/>
        </p:nvCxnSpPr>
        <p:spPr>
          <a:xfrm>
            <a:off x="6024282" y="2121187"/>
            <a:ext cx="1112841" cy="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726585" y="2705962"/>
            <a:ext cx="30137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>
                    <a:lumMod val="75000"/>
                  </a:schemeClr>
                </a:solidFill>
              </a:rPr>
              <a:t>1. Propiedad</a:t>
            </a:r>
            <a:endParaRPr lang="es-C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26585" y="3351421"/>
            <a:ext cx="30137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>
                    <a:lumMod val="75000"/>
                  </a:schemeClr>
                </a:solidFill>
              </a:rPr>
              <a:t>2. Control</a:t>
            </a:r>
            <a:endParaRPr lang="es-C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26585" y="3996880"/>
            <a:ext cx="30137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>
                    <a:lumMod val="75000"/>
                  </a:schemeClr>
                </a:solidFill>
              </a:rPr>
              <a:t>3. Provisión</a:t>
            </a:r>
            <a:endParaRPr lang="es-C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26585" y="4814048"/>
            <a:ext cx="30137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5">
                    <a:lumMod val="75000"/>
                  </a:schemeClr>
                </a:solidFill>
              </a:rPr>
              <a:t>Dios es Señor</a:t>
            </a:r>
            <a:endParaRPr lang="es-C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137123" y="2705962"/>
            <a:ext cx="367081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u="sng" dirty="0" smtClean="0">
                <a:solidFill>
                  <a:schemeClr val="accent6">
                    <a:lumMod val="50000"/>
                  </a:schemeClr>
                </a:solidFill>
              </a:rPr>
              <a:t>Fidelidad</a:t>
            </a:r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Bienes y recursos</a:t>
            </a:r>
          </a:p>
          <a:p>
            <a:pPr algn="ctr"/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Cosas pequeñas</a:t>
            </a:r>
          </a:p>
          <a:p>
            <a:pPr algn="ctr"/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En lo ajeno</a:t>
            </a:r>
            <a:endParaRPr lang="es-C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137122" y="5060452"/>
            <a:ext cx="36708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6">
                    <a:lumMod val="50000"/>
                  </a:schemeClr>
                </a:solidFill>
              </a:rPr>
              <a:t>Contentamiento</a:t>
            </a:r>
            <a:endParaRPr lang="es-C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366547" y="1547969"/>
            <a:ext cx="11458906" cy="376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7626350" algn="l"/>
              </a:tabLst>
            </a:pPr>
            <a:endParaRPr lang="es-CR" dirty="0"/>
          </a:p>
        </p:txBody>
      </p:sp>
      <p:pic>
        <p:nvPicPr>
          <p:cNvPr id="3" name="Picture 5" descr="Resultado de imagen para andrés panasi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797" y="1790124"/>
            <a:ext cx="1639174" cy="23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 Rectángulo"/>
          <p:cNvSpPr/>
          <p:nvPr/>
        </p:nvSpPr>
        <p:spPr>
          <a:xfrm>
            <a:off x="494906" y="1790124"/>
            <a:ext cx="94804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200" dirty="0"/>
              <a:t>Debemos tener “</a:t>
            </a:r>
            <a:r>
              <a:rPr lang="es-CR" sz="3200" b="1" dirty="0"/>
              <a:t>contentamiento</a:t>
            </a:r>
            <a:r>
              <a:rPr lang="es-CR" sz="3200" dirty="0" smtClean="0"/>
              <a:t>”:</a:t>
            </a:r>
          </a:p>
          <a:p>
            <a:pPr lvl="1"/>
            <a:r>
              <a:rPr lang="es-CR" sz="3200" dirty="0" smtClean="0"/>
              <a:t>“</a:t>
            </a:r>
            <a:r>
              <a:rPr lang="es-CR" sz="3200" dirty="0"/>
              <a:t>es estar contento y disfrutar de la vida sin importar el lugar en el que estemos en la escala social</a:t>
            </a:r>
            <a:r>
              <a:rPr lang="es-CR" sz="3200" dirty="0" smtClean="0"/>
              <a:t>”</a:t>
            </a:r>
          </a:p>
          <a:p>
            <a:r>
              <a:rPr lang="es-CR" sz="3200" dirty="0" smtClean="0"/>
              <a:t>Contentamiento </a:t>
            </a:r>
            <a:r>
              <a:rPr lang="es-CR" sz="3200" dirty="0"/>
              <a:t>no es lo mismo que conformismo.</a:t>
            </a:r>
          </a:p>
        </p:txBody>
      </p:sp>
      <p:sp>
        <p:nvSpPr>
          <p:cNvPr id="5" name="8 Rectángulo"/>
          <p:cNvSpPr/>
          <p:nvPr/>
        </p:nvSpPr>
        <p:spPr>
          <a:xfrm>
            <a:off x="5734878" y="4195740"/>
            <a:ext cx="6007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3200" dirty="0"/>
              <a:t>Andrés </a:t>
            </a:r>
            <a:r>
              <a:rPr lang="es-CR" sz="3200" dirty="0" err="1" smtClean="0"/>
              <a:t>Panasiuk</a:t>
            </a:r>
            <a:r>
              <a:rPr lang="es-CR" sz="3200" dirty="0" smtClean="0"/>
              <a:t> </a:t>
            </a:r>
          </a:p>
          <a:p>
            <a:pPr algn="r"/>
            <a:r>
              <a:rPr lang="es-CR" sz="2800" dirty="0" smtClean="0"/>
              <a:t>Autor </a:t>
            </a:r>
            <a:r>
              <a:rPr lang="es-CR" sz="2800" dirty="0"/>
              <a:t>de libros de finanzas personales</a:t>
            </a:r>
          </a:p>
        </p:txBody>
      </p:sp>
    </p:spTree>
    <p:extLst>
      <p:ext uri="{BB962C8B-B14F-4D97-AF65-F5344CB8AC3E}">
        <p14:creationId xmlns:p14="http://schemas.microsoft.com/office/powerpoint/2010/main" val="87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9114" y="1905506"/>
            <a:ext cx="1081377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4000" dirty="0" smtClean="0"/>
              <a:t>“</a:t>
            </a:r>
            <a:r>
              <a:rPr lang="es-CR" sz="4000" dirty="0" smtClean="0"/>
              <a:t>No </a:t>
            </a:r>
            <a:r>
              <a:rPr lang="es-CR" sz="4000" dirty="0"/>
              <a:t>digo esto porque esté necesitado, pues he aprendido a estar </a:t>
            </a:r>
            <a:r>
              <a:rPr lang="es-CR" sz="4000" b="1" dirty="0"/>
              <a:t>satisfecho</a:t>
            </a:r>
            <a:r>
              <a:rPr lang="es-CR" sz="4000" dirty="0"/>
              <a:t> en cualquier situación en que me </a:t>
            </a:r>
            <a:r>
              <a:rPr lang="es-CR" sz="4000" dirty="0" smtClean="0"/>
              <a:t>encuentre”</a:t>
            </a:r>
            <a:endParaRPr lang="es-CR" sz="4000" dirty="0"/>
          </a:p>
          <a:p>
            <a:endParaRPr lang="es-CR" sz="4000" dirty="0" smtClean="0"/>
          </a:p>
          <a:p>
            <a:pPr algn="r"/>
            <a:r>
              <a:rPr lang="es-CR" sz="3200" dirty="0"/>
              <a:t>Filipenses </a:t>
            </a:r>
            <a:r>
              <a:rPr lang="es-CR" sz="3200" dirty="0" smtClean="0"/>
              <a:t>4:11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1579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9114" y="1289953"/>
            <a:ext cx="10813773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4000" dirty="0" smtClean="0"/>
              <a:t>“Sé </a:t>
            </a:r>
            <a:r>
              <a:rPr lang="es-CR" sz="4000" dirty="0"/>
              <a:t>vivir humildemente, y sé tener abundancia; </a:t>
            </a:r>
            <a:endParaRPr lang="es-CR" sz="4000" dirty="0" smtClean="0"/>
          </a:p>
          <a:p>
            <a:r>
              <a:rPr lang="es-CR" sz="4000" dirty="0" smtClean="0"/>
              <a:t>en </a:t>
            </a:r>
            <a:r>
              <a:rPr lang="es-CR" sz="4000" dirty="0"/>
              <a:t>todo y por todo estoy enseñado, </a:t>
            </a:r>
            <a:endParaRPr lang="es-CR" sz="4000" dirty="0" smtClean="0"/>
          </a:p>
          <a:p>
            <a:r>
              <a:rPr lang="es-CR" sz="4000" dirty="0" smtClean="0"/>
              <a:t>así </a:t>
            </a:r>
            <a:r>
              <a:rPr lang="es-CR" sz="4000" dirty="0"/>
              <a:t>para estar saciado como para tener hambre, </a:t>
            </a:r>
            <a:endParaRPr lang="es-CR" sz="4000" dirty="0" smtClean="0"/>
          </a:p>
          <a:p>
            <a:r>
              <a:rPr lang="es-CR" sz="4000" dirty="0" smtClean="0"/>
              <a:t>así </a:t>
            </a:r>
            <a:r>
              <a:rPr lang="es-CR" sz="4000" dirty="0"/>
              <a:t>para tener abundancia como para padecer </a:t>
            </a:r>
            <a:r>
              <a:rPr lang="es-CR" sz="4000" dirty="0" smtClean="0"/>
              <a:t>necesidad</a:t>
            </a:r>
            <a:r>
              <a:rPr lang="es-CR" sz="4000" dirty="0" smtClean="0"/>
              <a:t>”</a:t>
            </a:r>
            <a:endParaRPr lang="es-CR" sz="4000" dirty="0" smtClean="0"/>
          </a:p>
          <a:p>
            <a:endParaRPr lang="es-CR" sz="4000" dirty="0" smtClean="0"/>
          </a:p>
          <a:p>
            <a:pPr algn="r"/>
            <a:r>
              <a:rPr lang="es-CR" sz="3200" dirty="0" smtClean="0"/>
              <a:t>Filipenses 4:12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39853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" y="10705"/>
            <a:ext cx="12172970" cy="684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904975"/>
            <a:ext cx="12182396" cy="2000548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22:7</a:t>
            </a:r>
          </a:p>
          <a:p>
            <a:pPr algn="ctr"/>
            <a:r>
              <a:rPr lang="es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ricos son los amos de los pobres;</a:t>
            </a:r>
            <a:br>
              <a:rPr lang="es-C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deudores son esclavos de los </a:t>
            </a:r>
            <a:r>
              <a:rPr lang="es-C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prestamistas”</a:t>
            </a:r>
            <a:endParaRPr lang="es-C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5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4975181" y="1050359"/>
            <a:ext cx="2304256" cy="593031"/>
            <a:chOff x="3250628" y="2188601"/>
            <a:chExt cx="2304256" cy="593031"/>
          </a:xfrm>
        </p:grpSpPr>
        <p:sp>
          <p:nvSpPr>
            <p:cNvPr id="3" name="3 Rectángulo redondeado"/>
            <p:cNvSpPr/>
            <p:nvPr/>
          </p:nvSpPr>
          <p:spPr>
            <a:xfrm>
              <a:off x="3250628" y="2188601"/>
              <a:ext cx="2304256" cy="5930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055" y="2244525"/>
              <a:ext cx="707466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5 CuadroTexto"/>
            <p:cNvSpPr txBox="1"/>
            <p:nvPr/>
          </p:nvSpPr>
          <p:spPr>
            <a:xfrm>
              <a:off x="4074303" y="2196612"/>
              <a:ext cx="1454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3200" b="1" dirty="0" smtClean="0"/>
                <a:t>Deudas</a:t>
              </a:r>
              <a:endParaRPr lang="es-CR" sz="3200" b="1" dirty="0"/>
            </a:p>
          </p:txBody>
        </p:sp>
      </p:grpSp>
      <p:cxnSp>
        <p:nvCxnSpPr>
          <p:cNvPr id="6" name="6 Conector recto"/>
          <p:cNvCxnSpPr>
            <a:stCxn id="3" idx="2"/>
          </p:cNvCxnSpPr>
          <p:nvPr/>
        </p:nvCxnSpPr>
        <p:spPr>
          <a:xfrm>
            <a:off x="6127309" y="1643390"/>
            <a:ext cx="0" cy="44383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7 Conector recto"/>
          <p:cNvCxnSpPr/>
          <p:nvPr/>
        </p:nvCxnSpPr>
        <p:spPr>
          <a:xfrm flipH="1">
            <a:off x="3907675" y="2087228"/>
            <a:ext cx="221963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8 Conector recto"/>
          <p:cNvCxnSpPr/>
          <p:nvPr/>
        </p:nvCxnSpPr>
        <p:spPr>
          <a:xfrm>
            <a:off x="3907675" y="2087228"/>
            <a:ext cx="0" cy="28803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9 CuadroTexto"/>
          <p:cNvSpPr txBox="1"/>
          <p:nvPr/>
        </p:nvSpPr>
        <p:spPr>
          <a:xfrm>
            <a:off x="2511334" y="2372156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Deudas “buenas”</a:t>
            </a:r>
            <a:endParaRPr lang="es-CR" sz="1600" b="1" dirty="0"/>
          </a:p>
        </p:txBody>
      </p:sp>
      <p:cxnSp>
        <p:nvCxnSpPr>
          <p:cNvPr id="10" name="10 Conector recto"/>
          <p:cNvCxnSpPr/>
          <p:nvPr/>
        </p:nvCxnSpPr>
        <p:spPr>
          <a:xfrm flipH="1">
            <a:off x="6127308" y="2087473"/>
            <a:ext cx="221963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1 Conector recto"/>
          <p:cNvCxnSpPr/>
          <p:nvPr/>
        </p:nvCxnSpPr>
        <p:spPr>
          <a:xfrm>
            <a:off x="8346943" y="2087473"/>
            <a:ext cx="0" cy="28803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2 CuadroTexto"/>
          <p:cNvSpPr txBox="1"/>
          <p:nvPr/>
        </p:nvSpPr>
        <p:spPr>
          <a:xfrm>
            <a:off x="6960942" y="2372156"/>
            <a:ext cx="277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R" sz="2800" b="1" dirty="0" smtClean="0"/>
              <a:t>Deudas “malas”</a:t>
            </a:r>
            <a:endParaRPr lang="es-CR" sz="2800" b="1" dirty="0"/>
          </a:p>
        </p:txBody>
      </p:sp>
      <p:sp>
        <p:nvSpPr>
          <p:cNvPr id="13" name="13 CuadroTexto"/>
          <p:cNvSpPr txBox="1"/>
          <p:nvPr/>
        </p:nvSpPr>
        <p:spPr>
          <a:xfrm>
            <a:off x="2623905" y="2981766"/>
            <a:ext cx="2556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000" b="1" dirty="0" smtClean="0"/>
              <a:t>Permiten adquirir bienes o hacer inversiones que generan dinero en el futuro</a:t>
            </a:r>
            <a:endParaRPr lang="es-CR" sz="1200" b="1" dirty="0"/>
          </a:p>
        </p:txBody>
      </p:sp>
      <p:sp>
        <p:nvSpPr>
          <p:cNvPr id="14" name="14 CuadroTexto"/>
          <p:cNvSpPr txBox="1"/>
          <p:nvPr/>
        </p:nvSpPr>
        <p:spPr>
          <a:xfrm>
            <a:off x="7101556" y="2976145"/>
            <a:ext cx="2556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000" b="1" dirty="0" smtClean="0"/>
              <a:t>No dan beneficios más allá que el consumo del bien</a:t>
            </a:r>
            <a:endParaRPr lang="es-CR" sz="1200" b="1" dirty="0"/>
          </a:p>
        </p:txBody>
      </p:sp>
      <p:sp>
        <p:nvSpPr>
          <p:cNvPr id="15" name="16 CuadroTexto"/>
          <p:cNvSpPr txBox="1"/>
          <p:nvPr/>
        </p:nvSpPr>
        <p:spPr>
          <a:xfrm>
            <a:off x="7092894" y="4072577"/>
            <a:ext cx="2556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000" b="1" dirty="0" smtClean="0"/>
              <a:t>También cuando el plazo es mayor que la vida del bien adquirido</a:t>
            </a:r>
            <a:endParaRPr lang="es-CR" sz="1200" b="1" dirty="0"/>
          </a:p>
        </p:txBody>
      </p:sp>
      <p:sp>
        <p:nvSpPr>
          <p:cNvPr id="16" name="17 CuadroTexto"/>
          <p:cNvSpPr txBox="1"/>
          <p:nvPr/>
        </p:nvSpPr>
        <p:spPr>
          <a:xfrm>
            <a:off x="2618779" y="4688130"/>
            <a:ext cx="255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000" b="1" dirty="0" smtClean="0"/>
              <a:t>No están exentas de riesgos</a:t>
            </a:r>
            <a:endParaRPr lang="es-CR" sz="1200" b="1" dirty="0"/>
          </a:p>
        </p:txBody>
      </p:sp>
    </p:spTree>
    <p:extLst>
      <p:ext uri="{BB962C8B-B14F-4D97-AF65-F5344CB8AC3E}">
        <p14:creationId xmlns:p14="http://schemas.microsoft.com/office/powerpoint/2010/main" val="15393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 Grupo"/>
          <p:cNvGrpSpPr/>
          <p:nvPr/>
        </p:nvGrpSpPr>
        <p:grpSpPr>
          <a:xfrm>
            <a:off x="2309167" y="1870020"/>
            <a:ext cx="3672409" cy="1446550"/>
            <a:chOff x="755575" y="1615011"/>
            <a:chExt cx="3672409" cy="1446550"/>
          </a:xfrm>
        </p:grpSpPr>
        <p:sp>
          <p:nvSpPr>
            <p:cNvPr id="3" name="4 CuadroTexto"/>
            <p:cNvSpPr txBox="1"/>
            <p:nvPr/>
          </p:nvSpPr>
          <p:spPr>
            <a:xfrm>
              <a:off x="755575" y="1615011"/>
              <a:ext cx="3672409" cy="14465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2800" b="1" dirty="0" smtClean="0"/>
                <a:t> </a:t>
              </a:r>
            </a:p>
            <a:p>
              <a:r>
                <a:rPr lang="es-CR" sz="2000" b="1" dirty="0" smtClean="0"/>
                <a:t>Ticos </a:t>
              </a:r>
              <a:r>
                <a:rPr lang="es-CR" sz="2000" b="1" dirty="0"/>
                <a:t>usarán su aguinaldo para comprar regalos y pagar </a:t>
              </a:r>
              <a:r>
                <a:rPr lang="es-CR" sz="2000" b="1" dirty="0" smtClean="0"/>
                <a:t>deudas</a:t>
              </a:r>
            </a:p>
            <a:p>
              <a:endParaRPr lang="es-CR" sz="2000" b="1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" t="36641" b="41819"/>
            <a:stretch/>
          </p:blipFill>
          <p:spPr bwMode="auto">
            <a:xfrm>
              <a:off x="825624" y="1656135"/>
              <a:ext cx="1946176" cy="434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13 Grupo"/>
          <p:cNvGrpSpPr/>
          <p:nvPr/>
        </p:nvGrpSpPr>
        <p:grpSpPr>
          <a:xfrm>
            <a:off x="6269607" y="1870019"/>
            <a:ext cx="3672409" cy="1446550"/>
            <a:chOff x="4716015" y="1615010"/>
            <a:chExt cx="3672409" cy="1446550"/>
          </a:xfrm>
        </p:grpSpPr>
        <p:sp>
          <p:nvSpPr>
            <p:cNvPr id="6" name="5 CuadroTexto"/>
            <p:cNvSpPr txBox="1"/>
            <p:nvPr/>
          </p:nvSpPr>
          <p:spPr>
            <a:xfrm>
              <a:off x="4716015" y="1615010"/>
              <a:ext cx="3672409" cy="14465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2800" b="1" dirty="0" smtClean="0"/>
                <a:t> </a:t>
              </a:r>
            </a:p>
            <a:p>
              <a:r>
                <a:rPr lang="es-CR" sz="2000" b="1" dirty="0"/>
                <a:t>Un 65% de los ticos gastará todo su </a:t>
              </a:r>
              <a:r>
                <a:rPr lang="es-CR" sz="2000" b="1" dirty="0" smtClean="0"/>
                <a:t>aguinaldo</a:t>
              </a:r>
            </a:p>
            <a:p>
              <a:endParaRPr lang="es-CR" sz="2000" b="1" dirty="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6" t="35154" r="46720" b="29691"/>
            <a:stretch/>
          </p:blipFill>
          <p:spPr bwMode="auto">
            <a:xfrm>
              <a:off x="4788024" y="1649614"/>
              <a:ext cx="1542104" cy="44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16 Grupo"/>
          <p:cNvGrpSpPr/>
          <p:nvPr/>
        </p:nvGrpSpPr>
        <p:grpSpPr>
          <a:xfrm>
            <a:off x="2309167" y="3467985"/>
            <a:ext cx="3672409" cy="1446550"/>
            <a:chOff x="755575" y="3212976"/>
            <a:chExt cx="3672409" cy="1446550"/>
          </a:xfrm>
        </p:grpSpPr>
        <p:sp>
          <p:nvSpPr>
            <p:cNvPr id="9" name="7 CuadroTexto"/>
            <p:cNvSpPr txBox="1"/>
            <p:nvPr/>
          </p:nvSpPr>
          <p:spPr>
            <a:xfrm>
              <a:off x="755575" y="3212976"/>
              <a:ext cx="3672409" cy="14465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2800" b="1" dirty="0" smtClean="0"/>
                <a:t> </a:t>
              </a:r>
            </a:p>
            <a:p>
              <a:r>
                <a:rPr lang="es-CR" sz="2000" b="1" dirty="0"/>
                <a:t>Jóvenes ticos endeudados hasta el </a:t>
              </a:r>
              <a:r>
                <a:rPr lang="es-CR" sz="2000" b="1" dirty="0" smtClean="0"/>
                <a:t>cuello</a:t>
              </a:r>
            </a:p>
            <a:p>
              <a:endParaRPr lang="es-CR" sz="2000" b="1" dirty="0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6" t="35154" r="46720" b="29691"/>
            <a:stretch/>
          </p:blipFill>
          <p:spPr bwMode="auto">
            <a:xfrm>
              <a:off x="829575" y="3271257"/>
              <a:ext cx="1542104" cy="44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17 Grupo"/>
          <p:cNvGrpSpPr/>
          <p:nvPr/>
        </p:nvGrpSpPr>
        <p:grpSpPr>
          <a:xfrm>
            <a:off x="6269606" y="3467985"/>
            <a:ext cx="3672409" cy="1446550"/>
            <a:chOff x="755575" y="4797152"/>
            <a:chExt cx="3672409" cy="1446550"/>
          </a:xfrm>
        </p:grpSpPr>
        <p:sp>
          <p:nvSpPr>
            <p:cNvPr id="12" name="9 CuadroTexto"/>
            <p:cNvSpPr txBox="1"/>
            <p:nvPr/>
          </p:nvSpPr>
          <p:spPr>
            <a:xfrm>
              <a:off x="755575" y="4797152"/>
              <a:ext cx="3672409" cy="14465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2800" b="1" dirty="0" smtClean="0"/>
                <a:t> </a:t>
              </a:r>
            </a:p>
            <a:p>
              <a:r>
                <a:rPr lang="es-CR" sz="2000" b="1" dirty="0"/>
                <a:t>40% de los costarricenses creen que deben endeudarse para conseguir lo que quieren</a:t>
              </a:r>
            </a:p>
          </p:txBody>
        </p:sp>
        <p:pic>
          <p:nvPicPr>
            <p:cNvPr id="13" name="Picture 9" descr="Imagen relacion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45" y="4861635"/>
              <a:ext cx="1637623" cy="439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7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16200000">
            <a:off x="-1090534" y="3031841"/>
            <a:ext cx="6300346" cy="763330"/>
          </a:xfrm>
        </p:spPr>
        <p:txBody>
          <a:bodyPr/>
          <a:lstStyle/>
          <a:p>
            <a:pPr algn="r"/>
            <a:r>
              <a:rPr lang="es-CR" dirty="0" smtClean="0"/>
              <a:t>La planeación es clave</a:t>
            </a:r>
            <a:endParaRPr lang="es-C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77" y="263333"/>
            <a:ext cx="8400461" cy="630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87"/>
            <a:ext cx="12192000" cy="64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2" y="216310"/>
            <a:ext cx="12211665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7828" y="1008673"/>
            <a:ext cx="94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800" b="1" dirty="0" smtClean="0">
                <a:solidFill>
                  <a:schemeClr val="accent5">
                    <a:lumMod val="50000"/>
                  </a:schemeClr>
                </a:solidFill>
              </a:rPr>
              <a:t>Aprender sobre el manejo del dinero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61111" y="2623795"/>
            <a:ext cx="486621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chemeClr val="accent5">
                    <a:lumMod val="75000"/>
                  </a:schemeClr>
                </a:solidFill>
              </a:rPr>
              <a:t>Recibir consejo oportuno: </a:t>
            </a:r>
          </a:p>
          <a:p>
            <a:r>
              <a:rPr lang="es-CR" sz="3200" dirty="0" smtClean="0"/>
              <a:t>“Escucha </a:t>
            </a:r>
            <a:r>
              <a:rPr lang="es-CR" sz="3200" dirty="0"/>
              <a:t>el consejo, y recibe la corrección,</a:t>
            </a:r>
            <a:br>
              <a:rPr lang="es-CR" sz="3200" dirty="0"/>
            </a:br>
            <a:r>
              <a:rPr lang="es-CR" sz="3200" dirty="0"/>
              <a:t>Para que seas sabio en tu </a:t>
            </a:r>
            <a:r>
              <a:rPr lang="es-CR" sz="3200" dirty="0" smtClean="0"/>
              <a:t>vejez” Proverbios 19:20</a:t>
            </a:r>
            <a:endParaRPr lang="es-US" sz="3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2843" y="2623795"/>
            <a:ext cx="486621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chemeClr val="accent5">
                    <a:lumMod val="75000"/>
                  </a:schemeClr>
                </a:solidFill>
              </a:rPr>
              <a:t>Con una base bíblica:</a:t>
            </a:r>
          </a:p>
          <a:p>
            <a:r>
              <a:rPr lang="es-US" sz="3200" dirty="0"/>
              <a:t>“Lámpara es a mis pies tu Palabra y lumbrera a mi camino” Salmos </a:t>
            </a:r>
            <a:r>
              <a:rPr lang="es-US" sz="3200" dirty="0" smtClean="0"/>
              <a:t>119:105</a:t>
            </a:r>
          </a:p>
          <a:p>
            <a:endParaRPr lang="es-US" sz="3200" dirty="0"/>
          </a:p>
        </p:txBody>
      </p:sp>
    </p:spTree>
    <p:extLst>
      <p:ext uri="{BB962C8B-B14F-4D97-AF65-F5344CB8AC3E}">
        <p14:creationId xmlns:p14="http://schemas.microsoft.com/office/powerpoint/2010/main" val="37813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761" y="876693"/>
            <a:ext cx="9144000" cy="1715679"/>
          </a:xfrm>
        </p:spPr>
        <p:txBody>
          <a:bodyPr anchor="t">
            <a:normAutofit/>
          </a:bodyPr>
          <a:lstStyle/>
          <a:p>
            <a:pPr algn="l"/>
            <a:r>
              <a:rPr lang="es-C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Compartir</a:t>
            </a:r>
            <a:endParaRPr lang="es-C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Cuatro elementos que tiene que ver con dar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9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¿Qué pasa con el trabajo?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7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Metas para invertir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8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¿Qué dice la Biblia sobre el ahorro?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1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559300" y="815599"/>
            <a:ext cx="3073400" cy="211666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2350</a:t>
            </a:r>
          </a:p>
          <a:p>
            <a:pPr algn="ctr"/>
            <a:r>
              <a:rPr lang="es-C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versículos</a:t>
            </a:r>
            <a:endParaRPr lang="es-C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81753" y="3047677"/>
            <a:ext cx="6428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Principios financieros de Dios</a:t>
            </a:r>
            <a:endParaRPr lang="es-CR" sz="4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84918" y="3894769"/>
            <a:ext cx="3947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Mayordomía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Contentamiento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Dar y diezmar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Perspectiva eterna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2191" y="3894769"/>
            <a:ext cx="34228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Provisión divina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Deudas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Ahorro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600" dirty="0" smtClean="0"/>
              <a:t>Etc.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23591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8075"/>
            <a:ext cx="5715000" cy="32099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5285" y="757085"/>
            <a:ext cx="985885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sz="4000" dirty="0">
                <a:solidFill>
                  <a:prstClr val="white"/>
                </a:solidFill>
                <a:latin typeface="Eras Light ITC" panose="020B0402030504020804" pitchFamily="34" charset="0"/>
              </a:rPr>
              <a:t>“</a:t>
            </a:r>
            <a:r>
              <a:rPr lang="es-US" sz="4000" b="1" dirty="0">
                <a:solidFill>
                  <a:prstClr val="white"/>
                </a:solidFill>
                <a:latin typeface="Eras Light ITC" panose="020B0402030504020804" pitchFamily="34" charset="0"/>
              </a:rPr>
              <a:t>Planea tu vida como si fuera a vivir 100 años,</a:t>
            </a:r>
          </a:p>
          <a:p>
            <a:pPr algn="r"/>
            <a:r>
              <a:rPr lang="es-US" sz="4000" b="1" dirty="0">
                <a:solidFill>
                  <a:prstClr val="white"/>
                </a:solidFill>
                <a:latin typeface="Eras Light ITC" panose="020B0402030504020804" pitchFamily="34" charset="0"/>
              </a:rPr>
              <a:t>pero vívela como si te fueras a morir</a:t>
            </a:r>
          </a:p>
          <a:p>
            <a:pPr algn="r"/>
            <a:r>
              <a:rPr lang="es-US" sz="4000" b="1" dirty="0">
                <a:solidFill>
                  <a:prstClr val="white"/>
                </a:solidFill>
                <a:latin typeface="Eras Light ITC" panose="020B0402030504020804" pitchFamily="34" charset="0"/>
              </a:rPr>
              <a:t>esta noche</a:t>
            </a:r>
            <a:r>
              <a:rPr lang="es-US" sz="4000" dirty="0">
                <a:solidFill>
                  <a:prstClr val="white"/>
                </a:solidFill>
                <a:latin typeface="Eras Light ITC" panose="020B0402030504020804" pitchFamily="34" charset="0"/>
              </a:rPr>
              <a:t>”</a:t>
            </a:r>
          </a:p>
          <a:p>
            <a:pPr algn="r"/>
            <a:endParaRPr lang="es-US" sz="4000" dirty="0">
              <a:solidFill>
                <a:prstClr val="white"/>
              </a:solidFill>
              <a:latin typeface="Eras Light ITC" panose="020B0402030504020804" pitchFamily="34" charset="0"/>
            </a:endParaRPr>
          </a:p>
          <a:p>
            <a:pPr algn="r"/>
            <a:endParaRPr lang="es-US" sz="4000" dirty="0">
              <a:solidFill>
                <a:prstClr val="white"/>
              </a:solidFill>
              <a:latin typeface="Eras Light ITC" panose="020B0402030504020804" pitchFamily="34" charset="0"/>
            </a:endParaRPr>
          </a:p>
          <a:p>
            <a:pPr algn="r"/>
            <a:r>
              <a:rPr lang="es-US" sz="3200" dirty="0">
                <a:solidFill>
                  <a:prstClr val="white"/>
                </a:solidFill>
                <a:latin typeface="Eras Light ITC" panose="020B0402030504020804" pitchFamily="34" charset="0"/>
              </a:rPr>
              <a:t>D.L. </a:t>
            </a:r>
            <a:r>
              <a:rPr lang="es-US" sz="3200" dirty="0" err="1">
                <a:solidFill>
                  <a:prstClr val="white"/>
                </a:solidFill>
                <a:latin typeface="Eras Light ITC" panose="020B0402030504020804" pitchFamily="34" charset="0"/>
              </a:rPr>
              <a:t>Moody</a:t>
            </a:r>
            <a:endParaRPr lang="es-CR" sz="3200" dirty="0">
              <a:solidFill>
                <a:prstClr val="white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1304"/>
            <a:ext cx="2900516" cy="3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Dos principios sobre nuestras posesiones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2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8245" y="1905506"/>
            <a:ext cx="90555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200" dirty="0" smtClean="0">
                <a:solidFill>
                  <a:prstClr val="white"/>
                </a:solidFill>
              </a:rPr>
              <a:t>“La gente compra cosas que no necesita,</a:t>
            </a:r>
          </a:p>
          <a:p>
            <a:r>
              <a:rPr lang="es-US" sz="3200" dirty="0" smtClean="0">
                <a:solidFill>
                  <a:prstClr val="white"/>
                </a:solidFill>
              </a:rPr>
              <a:t>con dinero que no tiene,</a:t>
            </a:r>
          </a:p>
          <a:p>
            <a:r>
              <a:rPr lang="es-US" sz="3200" dirty="0" smtClean="0">
                <a:solidFill>
                  <a:prstClr val="white"/>
                </a:solidFill>
              </a:rPr>
              <a:t>para impresionar a la gente que le desagrada”</a:t>
            </a:r>
            <a:endParaRPr lang="es-CR" sz="3200" dirty="0" smtClean="0">
              <a:solidFill>
                <a:prstClr val="white"/>
              </a:solidFill>
            </a:endParaRPr>
          </a:p>
          <a:p>
            <a:endParaRPr lang="es-US" sz="2400" dirty="0" smtClean="0">
              <a:solidFill>
                <a:prstClr val="white"/>
              </a:solidFill>
            </a:endParaRPr>
          </a:p>
          <a:p>
            <a:endParaRPr lang="es-US" sz="2400" dirty="0">
              <a:solidFill>
                <a:prstClr val="white"/>
              </a:solidFill>
            </a:endParaRPr>
          </a:p>
          <a:p>
            <a:endParaRPr lang="es-US" sz="2400" dirty="0">
              <a:solidFill>
                <a:prstClr val="white"/>
              </a:solidFill>
            </a:endParaRPr>
          </a:p>
          <a:p>
            <a:pPr algn="r"/>
            <a:r>
              <a:rPr lang="es-US" sz="2400" dirty="0" smtClean="0">
                <a:solidFill>
                  <a:prstClr val="white"/>
                </a:solidFill>
              </a:rPr>
              <a:t>Jorge </a:t>
            </a:r>
            <a:r>
              <a:rPr lang="es-US" sz="2400" dirty="0" err="1" smtClean="0">
                <a:solidFill>
                  <a:prstClr val="white"/>
                </a:solidFill>
              </a:rPr>
              <a:t>Fooshee</a:t>
            </a:r>
            <a:endParaRPr lang="es-C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950" y="1105287"/>
            <a:ext cx="101401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dirty="0" smtClean="0">
                <a:solidFill>
                  <a:prstClr val="white"/>
                </a:solidFill>
              </a:rPr>
              <a:t>“</a:t>
            </a:r>
            <a:r>
              <a:rPr lang="es-CR" sz="3200" i="1" dirty="0" smtClean="0">
                <a:solidFill>
                  <a:prstClr val="white"/>
                </a:solidFill>
              </a:rPr>
              <a:t>¡</a:t>
            </a:r>
            <a:r>
              <a:rPr lang="es-CR" sz="3200" i="1" dirty="0">
                <a:solidFill>
                  <a:prstClr val="white"/>
                </a:solidFill>
              </a:rPr>
              <a:t>Grande es el Señor</a:t>
            </a:r>
            <a:r>
              <a:rPr lang="es-CR" sz="3200" i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es-CR" sz="3200" i="1" dirty="0" smtClean="0">
                <a:solidFill>
                  <a:prstClr val="white"/>
                </a:solidFill>
              </a:rPr>
              <a:t>pues </a:t>
            </a:r>
            <a:r>
              <a:rPr lang="es-CR" sz="3200" i="1" dirty="0">
                <a:solidFill>
                  <a:prstClr val="white"/>
                </a:solidFill>
              </a:rPr>
              <a:t>se deleita en el bienestar de su siervo</a:t>
            </a:r>
            <a:r>
              <a:rPr lang="es-CR" sz="3200" i="1" dirty="0" smtClean="0">
                <a:solidFill>
                  <a:prstClr val="white"/>
                </a:solidFill>
              </a:rPr>
              <a:t>!</a:t>
            </a:r>
            <a:r>
              <a:rPr lang="es-CR" sz="2400" dirty="0" smtClean="0">
                <a:solidFill>
                  <a:prstClr val="white"/>
                </a:solidFill>
              </a:rPr>
              <a:t>”</a:t>
            </a:r>
          </a:p>
          <a:p>
            <a:r>
              <a:rPr lang="es-US" sz="2400" dirty="0" smtClean="0">
                <a:solidFill>
                  <a:prstClr val="white"/>
                </a:solidFill>
              </a:rPr>
              <a:t>Salmo 35:27</a:t>
            </a:r>
          </a:p>
          <a:p>
            <a:endParaRPr lang="es-US" sz="2400" dirty="0" smtClean="0">
              <a:solidFill>
                <a:prstClr val="white"/>
              </a:solidFill>
            </a:endParaRPr>
          </a:p>
          <a:p>
            <a:endParaRPr lang="es-US" sz="2400" dirty="0" smtClean="0">
              <a:solidFill>
                <a:prstClr val="white"/>
              </a:solidFill>
            </a:endParaRPr>
          </a:p>
          <a:p>
            <a:endParaRPr lang="es-US" sz="2400" dirty="0">
              <a:solidFill>
                <a:prstClr val="white"/>
              </a:solidFill>
            </a:endParaRPr>
          </a:p>
          <a:p>
            <a:endParaRPr lang="es-US" sz="2400" dirty="0">
              <a:solidFill>
                <a:prstClr val="white"/>
              </a:solidFill>
            </a:endParaRPr>
          </a:p>
          <a:p>
            <a:endParaRPr lang="es-US" sz="2400" dirty="0">
              <a:solidFill>
                <a:prstClr val="white"/>
              </a:solidFill>
            </a:endParaRPr>
          </a:p>
          <a:p>
            <a:pPr algn="r"/>
            <a:r>
              <a:rPr lang="es-US" sz="2400" dirty="0" smtClean="0">
                <a:solidFill>
                  <a:prstClr val="white"/>
                </a:solidFill>
              </a:rPr>
              <a:t>“</a:t>
            </a:r>
            <a:r>
              <a:rPr lang="es-CR" sz="3200" i="1" dirty="0">
                <a:solidFill>
                  <a:prstClr val="white"/>
                </a:solidFill>
              </a:rPr>
              <a:t>Amado, deseo que seas prosperado en todo, </a:t>
            </a:r>
            <a:endParaRPr lang="es-CR" sz="3200" i="1" dirty="0" smtClean="0">
              <a:solidFill>
                <a:prstClr val="white"/>
              </a:solidFill>
            </a:endParaRPr>
          </a:p>
          <a:p>
            <a:pPr algn="r"/>
            <a:r>
              <a:rPr lang="es-CR" sz="3200" i="1" dirty="0" smtClean="0">
                <a:solidFill>
                  <a:prstClr val="white"/>
                </a:solidFill>
              </a:rPr>
              <a:t>y </a:t>
            </a:r>
            <a:r>
              <a:rPr lang="es-CR" sz="3200" i="1" dirty="0">
                <a:solidFill>
                  <a:prstClr val="white"/>
                </a:solidFill>
              </a:rPr>
              <a:t>que tengas salud, a la vez que tu alma </a:t>
            </a:r>
            <a:r>
              <a:rPr lang="es-CR" sz="3200" i="1" dirty="0" smtClean="0">
                <a:solidFill>
                  <a:prstClr val="white"/>
                </a:solidFill>
              </a:rPr>
              <a:t>prospera</a:t>
            </a:r>
            <a:r>
              <a:rPr lang="es-CR" sz="2400" dirty="0" smtClean="0">
                <a:solidFill>
                  <a:prstClr val="white"/>
                </a:solidFill>
              </a:rPr>
              <a:t>”</a:t>
            </a:r>
          </a:p>
          <a:p>
            <a:pPr algn="r"/>
            <a:r>
              <a:rPr lang="es-US" sz="2400" dirty="0" smtClean="0">
                <a:solidFill>
                  <a:prstClr val="white"/>
                </a:solidFill>
              </a:rPr>
              <a:t>3ª Juan 2</a:t>
            </a:r>
            <a:endParaRPr lang="es-CR" sz="2400" dirty="0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44897" y="2921170"/>
            <a:ext cx="9702208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US" sz="6000" dirty="0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QUIERE PROSPERAR</a:t>
            </a:r>
            <a:endParaRPr lang="es-CR" sz="6000" dirty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0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3207" y="1505397"/>
            <a:ext cx="4562877" cy="39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CR" sz="3200" dirty="0" smtClean="0">
                <a:solidFill>
                  <a:prstClr val="black"/>
                </a:solidFill>
              </a:rPr>
              <a:t>“</a:t>
            </a:r>
            <a:r>
              <a:rPr lang="es-CR" sz="3200" b="1" dirty="0">
                <a:solidFill>
                  <a:prstClr val="black"/>
                </a:solidFill>
              </a:rPr>
              <a:t>Yo conozco tus obras, </a:t>
            </a:r>
            <a:endParaRPr lang="es-CR" sz="3200" b="1" dirty="0" smtClean="0">
              <a:solidFill>
                <a:prstClr val="black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black"/>
                </a:solidFill>
              </a:rPr>
              <a:t>y </a:t>
            </a:r>
            <a:r>
              <a:rPr lang="es-CR" sz="3200" b="1" dirty="0">
                <a:solidFill>
                  <a:prstClr val="black"/>
                </a:solidFill>
              </a:rPr>
              <a:t>tu tribulación, </a:t>
            </a:r>
            <a:endParaRPr lang="es-CR" sz="3200" b="1" dirty="0" smtClean="0">
              <a:solidFill>
                <a:prstClr val="black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black"/>
                </a:solidFill>
              </a:rPr>
              <a:t>y </a:t>
            </a:r>
            <a:r>
              <a:rPr lang="es-CR" sz="3200" b="1" dirty="0">
                <a:solidFill>
                  <a:prstClr val="black"/>
                </a:solidFill>
              </a:rPr>
              <a:t>tu pobreza </a:t>
            </a:r>
            <a:endParaRPr lang="es-CR" sz="3200" b="1" dirty="0" smtClean="0">
              <a:solidFill>
                <a:prstClr val="black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black"/>
                </a:solidFill>
              </a:rPr>
              <a:t>(</a:t>
            </a:r>
            <a:r>
              <a:rPr lang="es-CR" sz="3200" b="1" dirty="0">
                <a:solidFill>
                  <a:prstClr val="black"/>
                </a:solidFill>
              </a:rPr>
              <a:t>pero tú eres rico</a:t>
            </a:r>
            <a:r>
              <a:rPr lang="es-CR" sz="3200" b="1" dirty="0" smtClean="0">
                <a:solidFill>
                  <a:prstClr val="black"/>
                </a:solidFill>
              </a:rPr>
              <a:t>)...</a:t>
            </a:r>
            <a:r>
              <a:rPr lang="es-CR" sz="3200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r>
              <a:rPr lang="es-US" sz="2000" dirty="0" smtClean="0">
                <a:solidFill>
                  <a:prstClr val="black"/>
                </a:solidFill>
              </a:rPr>
              <a:t>Apocalipsis 2:9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05764" y="1505397"/>
            <a:ext cx="4562877" cy="399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R" sz="3200" dirty="0" smtClean="0">
                <a:solidFill>
                  <a:prstClr val="white"/>
                </a:solidFill>
              </a:rPr>
              <a:t>“</a:t>
            </a:r>
            <a:r>
              <a:rPr lang="es-CR" sz="3200" b="1" dirty="0">
                <a:solidFill>
                  <a:prstClr val="white"/>
                </a:solidFill>
              </a:rPr>
              <a:t>Porque tú dices: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Yo </a:t>
            </a:r>
            <a:r>
              <a:rPr lang="es-CR" sz="3200" b="1" dirty="0">
                <a:solidFill>
                  <a:prstClr val="white"/>
                </a:solidFill>
              </a:rPr>
              <a:t>soy rico, y me he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enriquecido</a:t>
            </a:r>
            <a:r>
              <a:rPr lang="es-CR" sz="3200" b="1" dirty="0">
                <a:solidFill>
                  <a:prstClr val="white"/>
                </a:solidFill>
              </a:rPr>
              <a:t>, y de ninguna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cosa </a:t>
            </a:r>
            <a:r>
              <a:rPr lang="es-CR" sz="3200" b="1" dirty="0">
                <a:solidFill>
                  <a:prstClr val="white"/>
                </a:solidFill>
              </a:rPr>
              <a:t>tengo necesidad; y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no </a:t>
            </a:r>
            <a:r>
              <a:rPr lang="es-CR" sz="3200" b="1" dirty="0">
                <a:solidFill>
                  <a:prstClr val="white"/>
                </a:solidFill>
              </a:rPr>
              <a:t>sabes que tú eres un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desventurado</a:t>
            </a:r>
            <a:r>
              <a:rPr lang="es-CR" sz="3200" b="1" dirty="0">
                <a:solidFill>
                  <a:prstClr val="white"/>
                </a:solidFill>
              </a:rPr>
              <a:t>, miserable, </a:t>
            </a:r>
            <a:endParaRPr lang="es-CR" sz="3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3200" b="1" dirty="0" smtClean="0">
                <a:solidFill>
                  <a:prstClr val="white"/>
                </a:solidFill>
              </a:rPr>
              <a:t>pobre</a:t>
            </a:r>
            <a:r>
              <a:rPr lang="es-CR" sz="3200" b="1" dirty="0">
                <a:solidFill>
                  <a:prstClr val="white"/>
                </a:solidFill>
              </a:rPr>
              <a:t>, ciego y desnudo.</a:t>
            </a:r>
            <a:r>
              <a:rPr lang="es-CR" sz="3200" dirty="0" smtClean="0">
                <a:solidFill>
                  <a:prstClr val="white"/>
                </a:solidFill>
              </a:rPr>
              <a:t>”</a:t>
            </a:r>
          </a:p>
          <a:p>
            <a:pPr algn="ctr"/>
            <a:r>
              <a:rPr lang="es-US" sz="2000" dirty="0" smtClean="0">
                <a:solidFill>
                  <a:prstClr val="white"/>
                </a:solidFill>
              </a:rPr>
              <a:t>Apocalipsis 3:17</a:t>
            </a:r>
          </a:p>
        </p:txBody>
      </p:sp>
    </p:spTree>
    <p:extLst>
      <p:ext uri="{BB962C8B-B14F-4D97-AF65-F5344CB8AC3E}">
        <p14:creationId xmlns:p14="http://schemas.microsoft.com/office/powerpoint/2010/main" val="3593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268" y="1291471"/>
            <a:ext cx="27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CONTRASTE</a:t>
            </a:r>
            <a:endParaRPr lang="es-CR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291469" y="2253970"/>
            <a:ext cx="4618543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La sociedad dice: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Necesito y merezco tener más y mejores cosas, no puedo conformarme ni darme por satisfecho.</a:t>
            </a:r>
          </a:p>
          <a:p>
            <a:endParaRPr lang="es-CR" sz="24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534" y="2253970"/>
            <a:ext cx="461854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tx1"/>
                </a:solidFill>
              </a:rPr>
              <a:t>Las Escrituras dicen:</a:t>
            </a:r>
          </a:p>
          <a:p>
            <a:endParaRPr lang="es-CR" sz="2800" b="1" dirty="0" smtClean="0">
              <a:solidFill>
                <a:schemeClr val="tx1"/>
              </a:solidFill>
            </a:endParaRPr>
          </a:p>
          <a:p>
            <a:r>
              <a:rPr lang="es-CR" sz="2800" b="1" dirty="0" smtClean="0">
                <a:solidFill>
                  <a:schemeClr val="tx1"/>
                </a:solidFill>
              </a:rPr>
              <a:t>Debo tener contentamiento en cualquier situación y alabar al Señor por todo lo que tengo.</a:t>
            </a:r>
          </a:p>
          <a:p>
            <a:endParaRPr lang="es-C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268" y="1291471"/>
            <a:ext cx="27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CONTRASTE</a:t>
            </a:r>
            <a:endParaRPr lang="es-CR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291469" y="2253970"/>
            <a:ext cx="4618543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La sociedad dice: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Lo que yo poseo es solamente mío, y solo yo controlo mi destino.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endParaRPr lang="es-CR" sz="24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534" y="2253970"/>
            <a:ext cx="461854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tx1"/>
                </a:solidFill>
              </a:rPr>
              <a:t>Las Escrituras dicen:</a:t>
            </a:r>
          </a:p>
          <a:p>
            <a:endParaRPr lang="es-CR" sz="2800" b="1" dirty="0" smtClean="0">
              <a:solidFill>
                <a:schemeClr val="tx1"/>
              </a:solidFill>
            </a:endParaRPr>
          </a:p>
          <a:p>
            <a:r>
              <a:rPr lang="es-CR" sz="2800" b="1" dirty="0" smtClean="0">
                <a:solidFill>
                  <a:schemeClr val="tx1"/>
                </a:solidFill>
              </a:rPr>
              <a:t>Lo que yo poseo es de Dios. Es del Dios soberano y vivo, quien controla todos los eventos.</a:t>
            </a:r>
          </a:p>
          <a:p>
            <a:endParaRPr lang="es-C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268" y="1291471"/>
            <a:ext cx="27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CONTRASTE</a:t>
            </a:r>
            <a:endParaRPr lang="es-CR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255612" y="2253970"/>
            <a:ext cx="4618543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La sociedad dice: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Te ganaste el dinero, ahora gástalo como quieras.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534" y="2253970"/>
            <a:ext cx="4618543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tx1"/>
                </a:solidFill>
              </a:rPr>
              <a:t>Las Escrituras dicen:</a:t>
            </a:r>
          </a:p>
          <a:p>
            <a:endParaRPr lang="es-CR" sz="2800" b="1" dirty="0" smtClean="0">
              <a:solidFill>
                <a:schemeClr val="tx1"/>
              </a:solidFill>
            </a:endParaRPr>
          </a:p>
          <a:p>
            <a:r>
              <a:rPr lang="es-CR" sz="2800" b="1" dirty="0" smtClean="0">
                <a:solidFill>
                  <a:schemeClr val="tx1"/>
                </a:solidFill>
              </a:rPr>
              <a:t>Sólo puedes estar contento si has sido un siervo fiel manejando el dinero desde la perspectiva del Señor.</a:t>
            </a:r>
          </a:p>
          <a:p>
            <a:endParaRPr lang="es-C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268" y="1291471"/>
            <a:ext cx="27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CONTRASTE</a:t>
            </a:r>
            <a:endParaRPr lang="es-CR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255612" y="2253970"/>
            <a:ext cx="4618543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La sociedad dice: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r>
              <a:rPr lang="es-CR" sz="2800" b="1" dirty="0" smtClean="0">
                <a:solidFill>
                  <a:schemeClr val="bg1"/>
                </a:solidFill>
              </a:rPr>
              <a:t>Gaste ahora, pague después.</a:t>
            </a:r>
          </a:p>
          <a:p>
            <a:r>
              <a:rPr lang="es-US" sz="2800" b="1" dirty="0" smtClean="0">
                <a:solidFill>
                  <a:schemeClr val="bg1"/>
                </a:solidFill>
              </a:rPr>
              <a:t>Endeudarse mucho está bien.</a:t>
            </a:r>
            <a:endParaRPr lang="es-CR" sz="2800" b="1" dirty="0" smtClean="0">
              <a:solidFill>
                <a:schemeClr val="bg1"/>
              </a:solidFill>
            </a:endParaRP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534" y="2253970"/>
            <a:ext cx="4618543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tx1"/>
                </a:solidFill>
              </a:rPr>
              <a:t>Las Escrituras dicen:</a:t>
            </a:r>
          </a:p>
          <a:p>
            <a:endParaRPr lang="es-CR" sz="2800" b="1" dirty="0" smtClean="0">
              <a:solidFill>
                <a:schemeClr val="tx1"/>
              </a:solidFill>
            </a:endParaRPr>
          </a:p>
          <a:p>
            <a:r>
              <a:rPr lang="es-CR" sz="2800" b="1" dirty="0" smtClean="0">
                <a:solidFill>
                  <a:schemeClr val="tx1"/>
                </a:solidFill>
              </a:rPr>
              <a:t>Debemos evitar las deudas, no ser esclavos de los prestamistas, libres para servir al Señor.</a:t>
            </a:r>
          </a:p>
          <a:p>
            <a:endParaRPr lang="es-C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1791952"/>
              </p:ext>
            </p:extLst>
          </p:nvPr>
        </p:nvGraphicFramePr>
        <p:xfrm>
          <a:off x="756082" y="719666"/>
          <a:ext cx="10679836" cy="539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9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CC97B-3185-4744-9F39-B40DF75A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4BCC97B-3185-4744-9F39-B40DF75A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B2FB0-ED72-42C2-AA7A-89C023C60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90B2FB0-ED72-42C2-AA7A-89C023C60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9146C-0722-4C54-AC85-8773DF3AB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18F9146C-0722-4C54-AC85-8773DF3AB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F412E-28ED-45B9-A2B0-E6C067B4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ACF412E-28ED-45B9-A2B0-E6C067B4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27DA3-BBB2-4696-900F-DBD45FA71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3C27DA3-BBB2-4696-900F-DBD45FA71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2D39D-E5A2-42EE-A866-525D2C66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932D39D-E5A2-42EE-A866-525D2C667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40D14-D333-4042-846C-0F95181E7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B740D14-D333-4042-846C-0F95181E7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268" y="1291471"/>
            <a:ext cx="27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000" b="1" dirty="0" smtClean="0"/>
              <a:t>CONTRASTE</a:t>
            </a:r>
            <a:endParaRPr lang="es-CR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255612" y="2253970"/>
            <a:ext cx="4618543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La sociedad dice:</a:t>
            </a:r>
          </a:p>
          <a:p>
            <a:endParaRPr lang="es-CR" sz="2800" b="1" dirty="0" smtClean="0">
              <a:solidFill>
                <a:schemeClr val="bg1"/>
              </a:solidFill>
            </a:endParaRPr>
          </a:p>
          <a:p>
            <a:r>
              <a:rPr lang="es-US" sz="2800" b="1" dirty="0" smtClean="0">
                <a:solidFill>
                  <a:schemeClr val="bg1"/>
                </a:solidFill>
              </a:rPr>
              <a:t>Sea usted mismo, usted no necesita a nadie que le diga qué hacer.</a:t>
            </a:r>
            <a:endParaRPr lang="es-CR" sz="2800" b="1" dirty="0" smtClean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  <a:p>
            <a:endParaRPr lang="es-CR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4534" y="2253970"/>
            <a:ext cx="4618543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tx1"/>
                </a:solidFill>
              </a:rPr>
              <a:t>Las Escrituras dicen:</a:t>
            </a:r>
          </a:p>
          <a:p>
            <a:endParaRPr lang="es-CR" sz="2800" b="1" dirty="0" smtClean="0">
              <a:solidFill>
                <a:schemeClr val="tx1"/>
              </a:solidFill>
            </a:endParaRPr>
          </a:p>
          <a:p>
            <a:r>
              <a:rPr lang="es-CR" sz="2800" b="1" dirty="0" smtClean="0">
                <a:solidFill>
                  <a:schemeClr val="tx1"/>
                </a:solidFill>
              </a:rPr>
              <a:t>“El sabio se alegra de recibir instrucción; pero el necio engreído cae de rostro al suelo” Proverbios 10:8</a:t>
            </a:r>
          </a:p>
          <a:p>
            <a:endParaRPr lang="es-C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es-C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Muchas gracias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el Señor le bendiga!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6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laadlopez.com/wp-content/uploads/2015/10/stock-vector-donkey-and-his-carrot-252680392-e14466558675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/>
          <a:stretch/>
        </p:blipFill>
        <p:spPr bwMode="auto">
          <a:xfrm>
            <a:off x="2784633" y="1968453"/>
            <a:ext cx="9144000" cy="4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 CuadroTexto"/>
          <p:cNvSpPr txBox="1"/>
          <p:nvPr/>
        </p:nvSpPr>
        <p:spPr>
          <a:xfrm>
            <a:off x="696329" y="755115"/>
            <a:ext cx="87012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3600" dirty="0" smtClean="0"/>
              <a:t>“</a:t>
            </a:r>
            <a:r>
              <a:rPr lang="es-CR" sz="3600" i="1" dirty="0" smtClean="0"/>
              <a:t>Los problemas de dinero </a:t>
            </a:r>
          </a:p>
          <a:p>
            <a:pPr algn="r"/>
            <a:r>
              <a:rPr lang="es-CR" sz="3600" i="1" dirty="0" smtClean="0"/>
              <a:t>no se resuelven con más dinero, </a:t>
            </a:r>
          </a:p>
          <a:p>
            <a:pPr algn="r"/>
            <a:r>
              <a:rPr lang="es-CR" sz="3600" i="1" dirty="0" smtClean="0"/>
              <a:t>sino con educación en inteligencia financiera</a:t>
            </a:r>
            <a:r>
              <a:rPr lang="es-CR" sz="3600" dirty="0" smtClean="0"/>
              <a:t>”</a:t>
            </a:r>
          </a:p>
          <a:p>
            <a:pPr algn="r"/>
            <a:r>
              <a:rPr lang="es-CR" sz="3200" dirty="0" smtClean="0"/>
              <a:t>Robert </a:t>
            </a:r>
            <a:r>
              <a:rPr lang="es-CR" sz="3200" dirty="0" err="1" smtClean="0"/>
              <a:t>Kiyosaki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9254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29615"/>
          <a:stretch/>
        </p:blipFill>
        <p:spPr>
          <a:xfrm>
            <a:off x="7666182" y="0"/>
            <a:ext cx="4525818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71" r="17974" b="6537"/>
          <a:stretch/>
        </p:blipFill>
        <p:spPr>
          <a:xfrm>
            <a:off x="0" y="0"/>
            <a:ext cx="262312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63207"/>
          </a:xfrm>
        </p:spPr>
        <p:txBody>
          <a:bodyPr>
            <a:normAutofit/>
          </a:bodyPr>
          <a:lstStyle/>
          <a:p>
            <a:r>
              <a:rPr lang="es-US" sz="8000" b="1" dirty="0" smtClean="0">
                <a:solidFill>
                  <a:schemeClr val="accent5">
                    <a:lumMod val="75000"/>
                  </a:schemeClr>
                </a:solidFill>
              </a:rPr>
              <a:t>¿Francisco o </a:t>
            </a:r>
            <a:br>
              <a:rPr lang="es-US" sz="8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US" sz="8000" b="1" dirty="0" smtClean="0">
                <a:solidFill>
                  <a:schemeClr val="accent5">
                    <a:lumMod val="75000"/>
                  </a:schemeClr>
                </a:solidFill>
              </a:rPr>
              <a:t>Rockefeller?</a:t>
            </a:r>
            <a:endParaRPr lang="es-CR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4509" y="1505527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 6"/>
          <p:cNvSpPr/>
          <p:nvPr/>
        </p:nvSpPr>
        <p:spPr>
          <a:xfrm>
            <a:off x="1902691" y="4494573"/>
            <a:ext cx="785091" cy="236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 7"/>
          <p:cNvSpPr/>
          <p:nvPr/>
        </p:nvSpPr>
        <p:spPr>
          <a:xfrm>
            <a:off x="2364509" y="3797372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76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71" r="17974" b="6537"/>
          <a:stretch/>
        </p:blipFill>
        <p:spPr>
          <a:xfrm>
            <a:off x="0" y="0"/>
            <a:ext cx="2623129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4509" y="1505527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5"/>
          <p:cNvSpPr/>
          <p:nvPr/>
        </p:nvSpPr>
        <p:spPr>
          <a:xfrm>
            <a:off x="1902691" y="4494573"/>
            <a:ext cx="785091" cy="236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 6"/>
          <p:cNvSpPr/>
          <p:nvPr/>
        </p:nvSpPr>
        <p:spPr>
          <a:xfrm>
            <a:off x="2364509" y="3797372"/>
            <a:ext cx="387927" cy="43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128" y="365125"/>
            <a:ext cx="8730671" cy="1325563"/>
          </a:xfrm>
        </p:spPr>
        <p:txBody>
          <a:bodyPr/>
          <a:lstStyle/>
          <a:p>
            <a:r>
              <a:rPr lang="es-CR" dirty="0" smtClean="0"/>
              <a:t>Francisco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3128" y="1825625"/>
            <a:ext cx="8730671" cy="4351338"/>
          </a:xfrm>
        </p:spPr>
        <p:txBody>
          <a:bodyPr/>
          <a:lstStyle/>
          <a:p>
            <a:r>
              <a:rPr lang="es-CR" dirty="0" smtClean="0"/>
              <a:t>Toma el ejemplo de Jesús, Pedro, Pablo, Jeremías y otros.</a:t>
            </a:r>
          </a:p>
          <a:p>
            <a:r>
              <a:rPr lang="es-CR" dirty="0" smtClean="0"/>
              <a:t>También la Madre Teresa de Calcuta y otras personas.</a:t>
            </a:r>
          </a:p>
          <a:p>
            <a:r>
              <a:rPr lang="es-CR" dirty="0" smtClean="0"/>
              <a:t>Jesús llamó al joven rico a vender todo lo que tenía y darlo a los pobres.</a:t>
            </a:r>
          </a:p>
          <a:p>
            <a:r>
              <a:rPr lang="es-CR" dirty="0" smtClean="0"/>
              <a:t>Es más fácil pasar un camello por el ojo de una aguja, que para un rico entrar al cielo.</a:t>
            </a:r>
          </a:p>
          <a:p>
            <a:r>
              <a:rPr lang="es-CR" dirty="0" smtClean="0"/>
              <a:t>Cree que el dinero es raíz de todos los males.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664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29615"/>
          <a:stretch/>
        </p:blipFill>
        <p:spPr>
          <a:xfrm>
            <a:off x="7666182" y="0"/>
            <a:ext cx="452581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325563"/>
          </a:xfrm>
        </p:spPr>
        <p:txBody>
          <a:bodyPr/>
          <a:lstStyle/>
          <a:p>
            <a:r>
              <a:rPr lang="es-CR" dirty="0" smtClean="0"/>
              <a:t>Rockefeller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980055" cy="4351338"/>
          </a:xfrm>
        </p:spPr>
        <p:txBody>
          <a:bodyPr/>
          <a:lstStyle/>
          <a:p>
            <a:r>
              <a:rPr lang="es-CR" dirty="0" smtClean="0"/>
              <a:t>Se aferra a la idea de que somos “hijos del Rey” y debemos vivir como tales.</a:t>
            </a:r>
          </a:p>
          <a:p>
            <a:r>
              <a:rPr lang="es-CR" dirty="0" smtClean="0"/>
              <a:t>Toma el ejemplo de Abraham, Ester, Teófilo y Filemón.</a:t>
            </a:r>
          </a:p>
          <a:p>
            <a:r>
              <a:rPr lang="es-CR" dirty="0" smtClean="0"/>
              <a:t>Muchos versículos de la Biblia hablan de la prosperidad que Dios nos puede dar.</a:t>
            </a:r>
          </a:p>
          <a:p>
            <a:r>
              <a:rPr lang="es-CR" dirty="0" smtClean="0"/>
              <a:t>Muestra la forma en que Dios lo ha bendecido.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688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1731</Words>
  <Application>Microsoft Office PowerPoint</Application>
  <PresentationFormat>Panorámica</PresentationFormat>
  <Paragraphs>304</Paragraphs>
  <Slides>51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Eras Light ITC</vt:lpstr>
      <vt:lpstr>Tema de Office</vt:lpstr>
      <vt:lpstr>1_Tema de Office</vt:lpstr>
      <vt:lpstr>Finanzas personales con la Biblia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¿Francisco o  Rockefeller?</vt:lpstr>
      <vt:lpstr>Francisco</vt:lpstr>
      <vt:lpstr>Rockefeller</vt:lpstr>
      <vt:lpstr>¿Cuál tiene razón?</vt:lpstr>
      <vt:lpstr>¿Entonces…?</vt:lpstr>
      <vt:lpstr>Presentación de PowerPoint</vt:lpstr>
      <vt:lpstr>Presentación de PowerPoint</vt:lpstr>
      <vt:lpstr>Somos administradores  para cumplir los propósitos de Dios Esto es mayordomía.</vt:lpstr>
      <vt:lpstr>Esclavitud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Síntomas de esclavitud financiera</vt:lpstr>
      <vt:lpstr>Causas de la esclavitud</vt:lpstr>
      <vt:lpstr>¿Qué hacer?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planeación es clave</vt:lpstr>
      <vt:lpstr>Presentación de PowerPoint</vt:lpstr>
      <vt:lpstr>Presentación de PowerPoint</vt:lpstr>
      <vt:lpstr>Presentación de PowerPoint</vt:lpstr>
      <vt:lpstr>Compartir</vt:lpstr>
      <vt:lpstr>Cuatro elementos que tiene que ver con dar</vt:lpstr>
      <vt:lpstr>¿Qué pasa con el trabajo?</vt:lpstr>
      <vt:lpstr>Presentación de PowerPoint</vt:lpstr>
      <vt:lpstr>Metas para invertir</vt:lpstr>
      <vt:lpstr>¿Qué dice la Biblia sobre el ahorro?</vt:lpstr>
      <vt:lpstr>Presentación de PowerPoint</vt:lpstr>
      <vt:lpstr>Presentación de PowerPoint</vt:lpstr>
      <vt:lpstr>Dos principios sobre nuestras posesiones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Leandro</dc:creator>
  <cp:lastModifiedBy>Gabriel Leandro</cp:lastModifiedBy>
  <cp:revision>21</cp:revision>
  <dcterms:created xsi:type="dcterms:W3CDTF">2019-10-24T04:42:25Z</dcterms:created>
  <dcterms:modified xsi:type="dcterms:W3CDTF">2020-12-09T02:41:51Z</dcterms:modified>
</cp:coreProperties>
</file>