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75" r:id="rId5"/>
    <p:sldId id="259" r:id="rId6"/>
    <p:sldId id="258" r:id="rId7"/>
    <p:sldId id="260" r:id="rId8"/>
    <p:sldId id="261" r:id="rId9"/>
    <p:sldId id="265" r:id="rId10"/>
    <p:sldId id="262" r:id="rId11"/>
    <p:sldId id="266" r:id="rId12"/>
    <p:sldId id="267" r:id="rId13"/>
    <p:sldId id="268" r:id="rId14"/>
    <p:sldId id="269" r:id="rId15"/>
    <p:sldId id="264" r:id="rId16"/>
    <p:sldId id="270" r:id="rId17"/>
    <p:sldId id="271" r:id="rId18"/>
    <p:sldId id="272" r:id="rId19"/>
    <p:sldId id="273" r:id="rId20"/>
    <p:sldId id="274" r:id="rId21"/>
    <p:sldId id="263" r:id="rId22"/>
    <p:sldId id="276" r:id="rId23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101D6-7751-4066-8F6A-AFA300CC23E5}" type="doc">
      <dgm:prSet loTypeId="urn:microsoft.com/office/officeart/2005/8/layout/hList7" loCatId="process" qsTypeId="urn:microsoft.com/office/officeart/2005/8/quickstyle/simple1" qsCatId="simple" csTypeId="urn:microsoft.com/office/officeart/2005/8/colors/colorful3" csCatId="colorful" phldr="1"/>
      <dgm:spPr/>
    </dgm:pt>
    <dgm:pt modelId="{3936090E-E6B8-4751-9AF9-1BDD06E3156C}">
      <dgm:prSet phldrT="[Texto]"/>
      <dgm:spPr/>
      <dgm:t>
        <a:bodyPr/>
        <a:lstStyle/>
        <a:p>
          <a:r>
            <a:rPr lang="es-US" dirty="0"/>
            <a:t>Cita diaria con Dios</a:t>
          </a:r>
          <a:endParaRPr lang="es-CR" dirty="0"/>
        </a:p>
      </dgm:t>
    </dgm:pt>
    <dgm:pt modelId="{BEC909C4-E34D-4451-AE99-05AEA1DF963D}" type="parTrans" cxnId="{06492AFE-AD87-4217-84DB-A557F48C6BF4}">
      <dgm:prSet/>
      <dgm:spPr/>
      <dgm:t>
        <a:bodyPr/>
        <a:lstStyle/>
        <a:p>
          <a:endParaRPr lang="es-CR"/>
        </a:p>
      </dgm:t>
    </dgm:pt>
    <dgm:pt modelId="{BDC09463-C043-4AB8-AAE2-B0A40AD9F76B}" type="sibTrans" cxnId="{06492AFE-AD87-4217-84DB-A557F48C6BF4}">
      <dgm:prSet/>
      <dgm:spPr/>
      <dgm:t>
        <a:bodyPr/>
        <a:lstStyle/>
        <a:p>
          <a:endParaRPr lang="es-CR"/>
        </a:p>
      </dgm:t>
    </dgm:pt>
    <dgm:pt modelId="{77C69C8E-725B-42CF-A0CB-C80791BD5EAA}">
      <dgm:prSet phldrT="[Texto]"/>
      <dgm:spPr/>
      <dgm:t>
        <a:bodyPr/>
        <a:lstStyle/>
        <a:p>
          <a:r>
            <a:rPr lang="es-CR" dirty="0"/>
            <a:t>Tiempo para relación con Dios</a:t>
          </a:r>
        </a:p>
      </dgm:t>
    </dgm:pt>
    <dgm:pt modelId="{2A3FDFCA-E374-4155-A818-C73044550EAC}" type="parTrans" cxnId="{48F965AD-1AE1-40A3-AC38-5D74F63C4E85}">
      <dgm:prSet/>
      <dgm:spPr/>
      <dgm:t>
        <a:bodyPr/>
        <a:lstStyle/>
        <a:p>
          <a:endParaRPr lang="es-CR"/>
        </a:p>
      </dgm:t>
    </dgm:pt>
    <dgm:pt modelId="{F2AA5CE4-CABD-4471-80EB-01E66C087973}" type="sibTrans" cxnId="{48F965AD-1AE1-40A3-AC38-5D74F63C4E85}">
      <dgm:prSet/>
      <dgm:spPr/>
      <dgm:t>
        <a:bodyPr/>
        <a:lstStyle/>
        <a:p>
          <a:endParaRPr lang="es-CR"/>
        </a:p>
      </dgm:t>
    </dgm:pt>
    <dgm:pt modelId="{A2375411-9F5E-4BBF-8CC6-A2619526D6A6}">
      <dgm:prSet phldrT="[Texto]"/>
      <dgm:spPr/>
      <dgm:t>
        <a:bodyPr/>
        <a:lstStyle/>
        <a:p>
          <a:r>
            <a:rPr lang="es-CR" dirty="0"/>
            <a:t>La madurez se cultiva día tras día</a:t>
          </a:r>
        </a:p>
      </dgm:t>
    </dgm:pt>
    <dgm:pt modelId="{776F01C1-B4BD-4074-9179-C6A2565A9FD9}" type="parTrans" cxnId="{E6E00CD0-FD0C-4AF5-9A04-B0CCB941BE6F}">
      <dgm:prSet/>
      <dgm:spPr/>
      <dgm:t>
        <a:bodyPr/>
        <a:lstStyle/>
        <a:p>
          <a:endParaRPr lang="es-CR"/>
        </a:p>
      </dgm:t>
    </dgm:pt>
    <dgm:pt modelId="{66AC6E8A-0A9B-4CC7-A001-D344C374D72E}" type="sibTrans" cxnId="{E6E00CD0-FD0C-4AF5-9A04-B0CCB941BE6F}">
      <dgm:prSet/>
      <dgm:spPr/>
      <dgm:t>
        <a:bodyPr/>
        <a:lstStyle/>
        <a:p>
          <a:endParaRPr lang="es-CR"/>
        </a:p>
      </dgm:t>
    </dgm:pt>
    <dgm:pt modelId="{596BF0CA-48D9-4B37-AD38-032F6A9D9BEF}" type="pres">
      <dgm:prSet presAssocID="{744101D6-7751-4066-8F6A-AFA300CC23E5}" presName="Name0" presStyleCnt="0">
        <dgm:presLayoutVars>
          <dgm:dir/>
          <dgm:resizeHandles val="exact"/>
        </dgm:presLayoutVars>
      </dgm:prSet>
      <dgm:spPr/>
    </dgm:pt>
    <dgm:pt modelId="{B4D77B5C-2011-4B60-9F65-5F6801387760}" type="pres">
      <dgm:prSet presAssocID="{744101D6-7751-4066-8F6A-AFA300CC23E5}" presName="fgShape" presStyleLbl="fgShp" presStyleIdx="0" presStyleCnt="1" custScaleX="108696" custScaleY="122122"/>
      <dgm:spPr>
        <a:prstGeom prst="roundRect">
          <a:avLst/>
        </a:prstGeom>
      </dgm:spPr>
    </dgm:pt>
    <dgm:pt modelId="{D8F83620-EEA7-4451-9F71-9F0B1434CCC5}" type="pres">
      <dgm:prSet presAssocID="{744101D6-7751-4066-8F6A-AFA300CC23E5}" presName="linComp" presStyleCnt="0"/>
      <dgm:spPr/>
    </dgm:pt>
    <dgm:pt modelId="{A4F9521B-B03C-4C21-ADDB-50329AC2BE97}" type="pres">
      <dgm:prSet presAssocID="{3936090E-E6B8-4751-9AF9-1BDD06E3156C}" presName="compNode" presStyleCnt="0"/>
      <dgm:spPr/>
    </dgm:pt>
    <dgm:pt modelId="{A6F64358-8440-497D-97D0-EBD30A9B0C5A}" type="pres">
      <dgm:prSet presAssocID="{3936090E-E6B8-4751-9AF9-1BDD06E3156C}" presName="bkgdShape" presStyleLbl="node1" presStyleIdx="0" presStyleCnt="3"/>
      <dgm:spPr/>
      <dgm:t>
        <a:bodyPr/>
        <a:lstStyle/>
        <a:p>
          <a:endParaRPr lang="es-CR"/>
        </a:p>
      </dgm:t>
    </dgm:pt>
    <dgm:pt modelId="{10039C44-28F3-49C2-872C-CF7F9FAEBD8A}" type="pres">
      <dgm:prSet presAssocID="{3936090E-E6B8-4751-9AF9-1BDD06E3156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BA94CEF-1517-4DCD-9F16-49D04E05E939}" type="pres">
      <dgm:prSet presAssocID="{3936090E-E6B8-4751-9AF9-1BDD06E3156C}" presName="invisiNode" presStyleLbl="node1" presStyleIdx="0" presStyleCnt="3"/>
      <dgm:spPr/>
    </dgm:pt>
    <dgm:pt modelId="{003EA50C-292E-41D1-9C81-4DE2CC0A539C}" type="pres">
      <dgm:prSet presAssocID="{3936090E-E6B8-4751-9AF9-1BDD06E3156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DB4D17C5-15D0-4A34-9CD4-807A853BB223}" type="pres">
      <dgm:prSet presAssocID="{BDC09463-C043-4AB8-AAE2-B0A40AD9F76B}" presName="sibTrans" presStyleLbl="sibTrans2D1" presStyleIdx="0" presStyleCnt="0"/>
      <dgm:spPr/>
      <dgm:t>
        <a:bodyPr/>
        <a:lstStyle/>
        <a:p>
          <a:endParaRPr lang="es-CR"/>
        </a:p>
      </dgm:t>
    </dgm:pt>
    <dgm:pt modelId="{968BC71E-47D2-4B29-9299-B52405CA6F32}" type="pres">
      <dgm:prSet presAssocID="{77C69C8E-725B-42CF-A0CB-C80791BD5EAA}" presName="compNode" presStyleCnt="0"/>
      <dgm:spPr/>
    </dgm:pt>
    <dgm:pt modelId="{948DD6FA-858B-4758-8657-EB02EDB4A7EE}" type="pres">
      <dgm:prSet presAssocID="{77C69C8E-725B-42CF-A0CB-C80791BD5EAA}" presName="bkgdShape" presStyleLbl="node1" presStyleIdx="1" presStyleCnt="3"/>
      <dgm:spPr/>
      <dgm:t>
        <a:bodyPr/>
        <a:lstStyle/>
        <a:p>
          <a:endParaRPr lang="es-CR"/>
        </a:p>
      </dgm:t>
    </dgm:pt>
    <dgm:pt modelId="{98C5E472-B0BB-421C-B302-C48DA45F67C1}" type="pres">
      <dgm:prSet presAssocID="{77C69C8E-725B-42CF-A0CB-C80791BD5EA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9822A18-77FA-44A5-9297-599C6B2DA3BE}" type="pres">
      <dgm:prSet presAssocID="{77C69C8E-725B-42CF-A0CB-C80791BD5EAA}" presName="invisiNode" presStyleLbl="node1" presStyleIdx="1" presStyleCnt="3"/>
      <dgm:spPr/>
    </dgm:pt>
    <dgm:pt modelId="{CBA5787E-0DC7-4462-AEC0-2F7DD5B8E243}" type="pres">
      <dgm:prSet presAssocID="{77C69C8E-725B-42CF-A0CB-C80791BD5EA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A4FFC7C-E51C-4D44-8719-4A2706645250}" type="pres">
      <dgm:prSet presAssocID="{F2AA5CE4-CABD-4471-80EB-01E66C087973}" presName="sibTrans" presStyleLbl="sibTrans2D1" presStyleIdx="0" presStyleCnt="0"/>
      <dgm:spPr/>
      <dgm:t>
        <a:bodyPr/>
        <a:lstStyle/>
        <a:p>
          <a:endParaRPr lang="es-CR"/>
        </a:p>
      </dgm:t>
    </dgm:pt>
    <dgm:pt modelId="{B3B81C87-F6A4-4F83-8CB4-CCD5602A044A}" type="pres">
      <dgm:prSet presAssocID="{A2375411-9F5E-4BBF-8CC6-A2619526D6A6}" presName="compNode" presStyleCnt="0"/>
      <dgm:spPr/>
    </dgm:pt>
    <dgm:pt modelId="{C7A86D4C-42CA-4C2E-A64A-E92F5CDBC16C}" type="pres">
      <dgm:prSet presAssocID="{A2375411-9F5E-4BBF-8CC6-A2619526D6A6}" presName="bkgdShape" presStyleLbl="node1" presStyleIdx="2" presStyleCnt="3"/>
      <dgm:spPr/>
      <dgm:t>
        <a:bodyPr/>
        <a:lstStyle/>
        <a:p>
          <a:endParaRPr lang="es-CR"/>
        </a:p>
      </dgm:t>
    </dgm:pt>
    <dgm:pt modelId="{DE0524F2-D949-4666-B5B5-9AB06E92B035}" type="pres">
      <dgm:prSet presAssocID="{A2375411-9F5E-4BBF-8CC6-A2619526D6A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B71C3BD-E497-4A09-9A78-ED1ED8F82E6D}" type="pres">
      <dgm:prSet presAssocID="{A2375411-9F5E-4BBF-8CC6-A2619526D6A6}" presName="invisiNode" presStyleLbl="node1" presStyleIdx="2" presStyleCnt="3"/>
      <dgm:spPr/>
    </dgm:pt>
    <dgm:pt modelId="{A956900F-EAA5-4CEE-B02F-7EAD1647128E}" type="pres">
      <dgm:prSet presAssocID="{A2375411-9F5E-4BBF-8CC6-A2619526D6A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</dgm:ptLst>
  <dgm:cxnLst>
    <dgm:cxn modelId="{205CAD6A-E2CB-4557-B806-DABDE54F1522}" type="presOf" srcId="{BDC09463-C043-4AB8-AAE2-B0A40AD9F76B}" destId="{DB4D17C5-15D0-4A34-9CD4-807A853BB223}" srcOrd="0" destOrd="0" presId="urn:microsoft.com/office/officeart/2005/8/layout/hList7"/>
    <dgm:cxn modelId="{010F5421-4A9C-4CD1-9C62-953AD25190D1}" type="presOf" srcId="{F2AA5CE4-CABD-4471-80EB-01E66C087973}" destId="{1A4FFC7C-E51C-4D44-8719-4A2706645250}" srcOrd="0" destOrd="0" presId="urn:microsoft.com/office/officeart/2005/8/layout/hList7"/>
    <dgm:cxn modelId="{48F965AD-1AE1-40A3-AC38-5D74F63C4E85}" srcId="{744101D6-7751-4066-8F6A-AFA300CC23E5}" destId="{77C69C8E-725B-42CF-A0CB-C80791BD5EAA}" srcOrd="1" destOrd="0" parTransId="{2A3FDFCA-E374-4155-A818-C73044550EAC}" sibTransId="{F2AA5CE4-CABD-4471-80EB-01E66C087973}"/>
    <dgm:cxn modelId="{C09DCC25-66D9-4BFC-B882-BE34EE1B973C}" type="presOf" srcId="{3936090E-E6B8-4751-9AF9-1BDD06E3156C}" destId="{10039C44-28F3-49C2-872C-CF7F9FAEBD8A}" srcOrd="1" destOrd="0" presId="urn:microsoft.com/office/officeart/2005/8/layout/hList7"/>
    <dgm:cxn modelId="{E6E00CD0-FD0C-4AF5-9A04-B0CCB941BE6F}" srcId="{744101D6-7751-4066-8F6A-AFA300CC23E5}" destId="{A2375411-9F5E-4BBF-8CC6-A2619526D6A6}" srcOrd="2" destOrd="0" parTransId="{776F01C1-B4BD-4074-9179-C6A2565A9FD9}" sibTransId="{66AC6E8A-0A9B-4CC7-A001-D344C374D72E}"/>
    <dgm:cxn modelId="{82B585A9-F4F3-49B3-BFFA-0E2F2666BB4C}" type="presOf" srcId="{A2375411-9F5E-4BBF-8CC6-A2619526D6A6}" destId="{C7A86D4C-42CA-4C2E-A64A-E92F5CDBC16C}" srcOrd="0" destOrd="0" presId="urn:microsoft.com/office/officeart/2005/8/layout/hList7"/>
    <dgm:cxn modelId="{EBBCA796-6036-4906-9EB0-F5F6586F5641}" type="presOf" srcId="{77C69C8E-725B-42CF-A0CB-C80791BD5EAA}" destId="{948DD6FA-858B-4758-8657-EB02EDB4A7EE}" srcOrd="0" destOrd="0" presId="urn:microsoft.com/office/officeart/2005/8/layout/hList7"/>
    <dgm:cxn modelId="{59ABF13D-8650-4E3C-B506-133C2F49A776}" type="presOf" srcId="{77C69C8E-725B-42CF-A0CB-C80791BD5EAA}" destId="{98C5E472-B0BB-421C-B302-C48DA45F67C1}" srcOrd="1" destOrd="0" presId="urn:microsoft.com/office/officeart/2005/8/layout/hList7"/>
    <dgm:cxn modelId="{06492AFE-AD87-4217-84DB-A557F48C6BF4}" srcId="{744101D6-7751-4066-8F6A-AFA300CC23E5}" destId="{3936090E-E6B8-4751-9AF9-1BDD06E3156C}" srcOrd="0" destOrd="0" parTransId="{BEC909C4-E34D-4451-AE99-05AEA1DF963D}" sibTransId="{BDC09463-C043-4AB8-AAE2-B0A40AD9F76B}"/>
    <dgm:cxn modelId="{0B8595C0-6509-49D5-87BF-67772C6353FA}" type="presOf" srcId="{3936090E-E6B8-4751-9AF9-1BDD06E3156C}" destId="{A6F64358-8440-497D-97D0-EBD30A9B0C5A}" srcOrd="0" destOrd="0" presId="urn:microsoft.com/office/officeart/2005/8/layout/hList7"/>
    <dgm:cxn modelId="{D462B4F0-36D0-4686-B47A-B4BF6CA34EE4}" type="presOf" srcId="{A2375411-9F5E-4BBF-8CC6-A2619526D6A6}" destId="{DE0524F2-D949-4666-B5B5-9AB06E92B035}" srcOrd="1" destOrd="0" presId="urn:microsoft.com/office/officeart/2005/8/layout/hList7"/>
    <dgm:cxn modelId="{9575758A-8433-4022-A14E-E67AE4695A4B}" type="presOf" srcId="{744101D6-7751-4066-8F6A-AFA300CC23E5}" destId="{596BF0CA-48D9-4B37-AD38-032F6A9D9BEF}" srcOrd="0" destOrd="0" presId="urn:microsoft.com/office/officeart/2005/8/layout/hList7"/>
    <dgm:cxn modelId="{50C8A3BA-12E7-4CD4-80C0-B4E34921A03C}" type="presParOf" srcId="{596BF0CA-48D9-4B37-AD38-032F6A9D9BEF}" destId="{B4D77B5C-2011-4B60-9F65-5F6801387760}" srcOrd="0" destOrd="0" presId="urn:microsoft.com/office/officeart/2005/8/layout/hList7"/>
    <dgm:cxn modelId="{97F3EF48-6497-4A61-9527-D5826339D4C7}" type="presParOf" srcId="{596BF0CA-48D9-4B37-AD38-032F6A9D9BEF}" destId="{D8F83620-EEA7-4451-9F71-9F0B1434CCC5}" srcOrd="1" destOrd="0" presId="urn:microsoft.com/office/officeart/2005/8/layout/hList7"/>
    <dgm:cxn modelId="{6488C404-B0B7-4C3B-939C-1D28A78C7D36}" type="presParOf" srcId="{D8F83620-EEA7-4451-9F71-9F0B1434CCC5}" destId="{A4F9521B-B03C-4C21-ADDB-50329AC2BE97}" srcOrd="0" destOrd="0" presId="urn:microsoft.com/office/officeart/2005/8/layout/hList7"/>
    <dgm:cxn modelId="{BA3B3D9B-42D5-4CC9-B586-8388B356673A}" type="presParOf" srcId="{A4F9521B-B03C-4C21-ADDB-50329AC2BE97}" destId="{A6F64358-8440-497D-97D0-EBD30A9B0C5A}" srcOrd="0" destOrd="0" presId="urn:microsoft.com/office/officeart/2005/8/layout/hList7"/>
    <dgm:cxn modelId="{E6D648FC-8832-4C29-842A-7382DD32E9FA}" type="presParOf" srcId="{A4F9521B-B03C-4C21-ADDB-50329AC2BE97}" destId="{10039C44-28F3-49C2-872C-CF7F9FAEBD8A}" srcOrd="1" destOrd="0" presId="urn:microsoft.com/office/officeart/2005/8/layout/hList7"/>
    <dgm:cxn modelId="{DC248FB3-E390-4A98-A9E0-08AA7B8DA143}" type="presParOf" srcId="{A4F9521B-B03C-4C21-ADDB-50329AC2BE97}" destId="{BBA94CEF-1517-4DCD-9F16-49D04E05E939}" srcOrd="2" destOrd="0" presId="urn:microsoft.com/office/officeart/2005/8/layout/hList7"/>
    <dgm:cxn modelId="{7D4FFD4D-EF6B-4DEF-B111-E57E30D00506}" type="presParOf" srcId="{A4F9521B-B03C-4C21-ADDB-50329AC2BE97}" destId="{003EA50C-292E-41D1-9C81-4DE2CC0A539C}" srcOrd="3" destOrd="0" presId="urn:microsoft.com/office/officeart/2005/8/layout/hList7"/>
    <dgm:cxn modelId="{D3C6B8A2-A44C-487A-A119-E54D233239EF}" type="presParOf" srcId="{D8F83620-EEA7-4451-9F71-9F0B1434CCC5}" destId="{DB4D17C5-15D0-4A34-9CD4-807A853BB223}" srcOrd="1" destOrd="0" presId="urn:microsoft.com/office/officeart/2005/8/layout/hList7"/>
    <dgm:cxn modelId="{D10C52B5-2BD7-4B72-9542-5AF38BE4231F}" type="presParOf" srcId="{D8F83620-EEA7-4451-9F71-9F0B1434CCC5}" destId="{968BC71E-47D2-4B29-9299-B52405CA6F32}" srcOrd="2" destOrd="0" presId="urn:microsoft.com/office/officeart/2005/8/layout/hList7"/>
    <dgm:cxn modelId="{5B4FA56F-320F-4257-99CE-B5B9C09AA434}" type="presParOf" srcId="{968BC71E-47D2-4B29-9299-B52405CA6F32}" destId="{948DD6FA-858B-4758-8657-EB02EDB4A7EE}" srcOrd="0" destOrd="0" presId="urn:microsoft.com/office/officeart/2005/8/layout/hList7"/>
    <dgm:cxn modelId="{A66FDF6D-7343-49F7-A9C4-AD34429AEB21}" type="presParOf" srcId="{968BC71E-47D2-4B29-9299-B52405CA6F32}" destId="{98C5E472-B0BB-421C-B302-C48DA45F67C1}" srcOrd="1" destOrd="0" presId="urn:microsoft.com/office/officeart/2005/8/layout/hList7"/>
    <dgm:cxn modelId="{344556FF-EB47-400D-B6A4-BE3A5C8CEA77}" type="presParOf" srcId="{968BC71E-47D2-4B29-9299-B52405CA6F32}" destId="{D9822A18-77FA-44A5-9297-599C6B2DA3BE}" srcOrd="2" destOrd="0" presId="urn:microsoft.com/office/officeart/2005/8/layout/hList7"/>
    <dgm:cxn modelId="{6CD8F168-1556-4DC2-A035-4BFDBCE269B6}" type="presParOf" srcId="{968BC71E-47D2-4B29-9299-B52405CA6F32}" destId="{CBA5787E-0DC7-4462-AEC0-2F7DD5B8E243}" srcOrd="3" destOrd="0" presId="urn:microsoft.com/office/officeart/2005/8/layout/hList7"/>
    <dgm:cxn modelId="{8CF0A6B7-E13B-4EF2-B1BB-AE5D6A4ACB5A}" type="presParOf" srcId="{D8F83620-EEA7-4451-9F71-9F0B1434CCC5}" destId="{1A4FFC7C-E51C-4D44-8719-4A2706645250}" srcOrd="3" destOrd="0" presId="urn:microsoft.com/office/officeart/2005/8/layout/hList7"/>
    <dgm:cxn modelId="{7328770D-FB88-4FA8-983F-A87C1758C367}" type="presParOf" srcId="{D8F83620-EEA7-4451-9F71-9F0B1434CCC5}" destId="{B3B81C87-F6A4-4F83-8CB4-CCD5602A044A}" srcOrd="4" destOrd="0" presId="urn:microsoft.com/office/officeart/2005/8/layout/hList7"/>
    <dgm:cxn modelId="{09EB1F97-616D-42B7-A616-0F0BD41BB383}" type="presParOf" srcId="{B3B81C87-F6A4-4F83-8CB4-CCD5602A044A}" destId="{C7A86D4C-42CA-4C2E-A64A-E92F5CDBC16C}" srcOrd="0" destOrd="0" presId="urn:microsoft.com/office/officeart/2005/8/layout/hList7"/>
    <dgm:cxn modelId="{E1E19E94-E412-494C-82BF-D156F1DE0B5A}" type="presParOf" srcId="{B3B81C87-F6A4-4F83-8CB4-CCD5602A044A}" destId="{DE0524F2-D949-4666-B5B5-9AB06E92B035}" srcOrd="1" destOrd="0" presId="urn:microsoft.com/office/officeart/2005/8/layout/hList7"/>
    <dgm:cxn modelId="{0F3A425F-AAA8-40D5-B39F-24C56D054B24}" type="presParOf" srcId="{B3B81C87-F6A4-4F83-8CB4-CCD5602A044A}" destId="{9B71C3BD-E497-4A09-9A78-ED1ED8F82E6D}" srcOrd="2" destOrd="0" presId="urn:microsoft.com/office/officeart/2005/8/layout/hList7"/>
    <dgm:cxn modelId="{0081C7A2-280E-44C8-A8AE-BF5A5CB1136F}" type="presParOf" srcId="{B3B81C87-F6A4-4F83-8CB4-CCD5602A044A}" destId="{A956900F-EAA5-4CEE-B02F-7EAD1647128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64358-8440-497D-97D0-EBD30A9B0C5A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100" kern="1200" dirty="0"/>
            <a:t>Cita diaria con Dios</a:t>
          </a:r>
          <a:endParaRPr lang="es-CR" sz="3100" kern="1200" dirty="0"/>
        </a:p>
      </dsp:txBody>
      <dsp:txXfrm>
        <a:off x="2207" y="1740535"/>
        <a:ext cx="3435027" cy="1740535"/>
      </dsp:txXfrm>
    </dsp:sp>
    <dsp:sp modelId="{003EA50C-292E-41D1-9C81-4DE2CC0A539C}">
      <dsp:nvSpPr>
        <dsp:cNvPr id="0" name=""/>
        <dsp:cNvSpPr/>
      </dsp:nvSpPr>
      <dsp:spPr>
        <a:xfrm>
          <a:off x="99522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DD6FA-858B-4758-8657-EB02EDB4A7EE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100" kern="1200" dirty="0"/>
            <a:t>Tiempo para relación con Dios</a:t>
          </a:r>
        </a:p>
      </dsp:txBody>
      <dsp:txXfrm>
        <a:off x="3540286" y="1740535"/>
        <a:ext cx="3435027" cy="1740535"/>
      </dsp:txXfrm>
    </dsp:sp>
    <dsp:sp modelId="{CBA5787E-0DC7-4462-AEC0-2F7DD5B8E243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86D4C-42CA-4C2E-A64A-E92F5CDBC16C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100" kern="1200" dirty="0"/>
            <a:t>La madurez se cultiva día tras día</a:t>
          </a:r>
        </a:p>
      </dsp:txBody>
      <dsp:txXfrm>
        <a:off x="7078364" y="1740535"/>
        <a:ext cx="3435027" cy="1740535"/>
      </dsp:txXfrm>
    </dsp:sp>
    <dsp:sp modelId="{A956900F-EAA5-4CEE-B02F-7EAD1647128E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77B5C-2011-4B60-9F65-5F6801387760}">
      <dsp:nvSpPr>
        <dsp:cNvPr id="0" name=""/>
        <dsp:cNvSpPr/>
      </dsp:nvSpPr>
      <dsp:spPr>
        <a:xfrm>
          <a:off x="-16" y="3408875"/>
          <a:ext cx="10515633" cy="797091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DF26-4A37-4613-A2A1-1A3291D9F56F}" type="datetimeFigureOut">
              <a:rPr lang="es-CR" smtClean="0"/>
              <a:t>11/1/2023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00DA-C64F-4A48-AECF-3F0E3738BB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7332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DF26-4A37-4613-A2A1-1A3291D9F56F}" type="datetimeFigureOut">
              <a:rPr lang="es-CR" smtClean="0"/>
              <a:t>11/1/2023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00DA-C64F-4A48-AECF-3F0E3738BB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797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DF26-4A37-4613-A2A1-1A3291D9F56F}" type="datetimeFigureOut">
              <a:rPr lang="es-CR" smtClean="0"/>
              <a:t>11/1/2023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00DA-C64F-4A48-AECF-3F0E3738BB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7938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DF26-4A37-4613-A2A1-1A3291D9F56F}" type="datetimeFigureOut">
              <a:rPr lang="es-CR" smtClean="0"/>
              <a:t>11/1/2023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00DA-C64F-4A48-AECF-3F0E3738BB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25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DF26-4A37-4613-A2A1-1A3291D9F56F}" type="datetimeFigureOut">
              <a:rPr lang="es-CR" smtClean="0"/>
              <a:t>11/1/2023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00DA-C64F-4A48-AECF-3F0E3738BB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6591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DF26-4A37-4613-A2A1-1A3291D9F56F}" type="datetimeFigureOut">
              <a:rPr lang="es-CR" smtClean="0"/>
              <a:t>11/1/2023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00DA-C64F-4A48-AECF-3F0E3738BB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3633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DF26-4A37-4613-A2A1-1A3291D9F56F}" type="datetimeFigureOut">
              <a:rPr lang="es-CR" smtClean="0"/>
              <a:t>11/1/2023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00DA-C64F-4A48-AECF-3F0E3738BB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372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DF26-4A37-4613-A2A1-1A3291D9F56F}" type="datetimeFigureOut">
              <a:rPr lang="es-CR" smtClean="0"/>
              <a:t>11/1/2023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00DA-C64F-4A48-AECF-3F0E3738BB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56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DF26-4A37-4613-A2A1-1A3291D9F56F}" type="datetimeFigureOut">
              <a:rPr lang="es-CR" smtClean="0"/>
              <a:t>11/1/2023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00DA-C64F-4A48-AECF-3F0E3738BB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7702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DF26-4A37-4613-A2A1-1A3291D9F56F}" type="datetimeFigureOut">
              <a:rPr lang="es-CR" smtClean="0"/>
              <a:t>11/1/2023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00DA-C64F-4A48-AECF-3F0E3738BB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186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DF26-4A37-4613-A2A1-1A3291D9F56F}" type="datetimeFigureOut">
              <a:rPr lang="es-CR" smtClean="0"/>
              <a:t>11/1/2023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00DA-C64F-4A48-AECF-3F0E3738BB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7537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DF26-4A37-4613-A2A1-1A3291D9F56F}" type="datetimeFigureOut">
              <a:rPr lang="es-CR" smtClean="0"/>
              <a:t>11/1/2023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100DA-C64F-4A48-AECF-3F0E3738BB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4478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795" t="12433" b="12317"/>
          <a:stretch/>
        </p:blipFill>
        <p:spPr>
          <a:xfrm>
            <a:off x="-18473" y="0"/>
            <a:ext cx="12210473" cy="68624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26108" y="474345"/>
            <a:ext cx="6096000" cy="59093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/>
            <a:r>
              <a:rPr lang="es-CR" sz="5400" b="1" dirty="0">
                <a:solidFill>
                  <a:schemeClr val="bg1"/>
                </a:solidFill>
              </a:rPr>
              <a:t>Curso Cimientos</a:t>
            </a:r>
          </a:p>
          <a:p>
            <a:pPr algn="r"/>
            <a:endParaRPr lang="es-CR" sz="4000" b="1" dirty="0" smtClean="0">
              <a:solidFill>
                <a:schemeClr val="bg1"/>
              </a:solidFill>
            </a:endParaRPr>
          </a:p>
          <a:p>
            <a:pPr algn="r"/>
            <a:r>
              <a:rPr lang="es-C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</a:t>
            </a:r>
            <a:r>
              <a:rPr lang="es-CR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endParaRPr lang="es-CR" sz="8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C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Cristiana</a:t>
            </a:r>
          </a:p>
          <a:p>
            <a:pPr algn="r"/>
            <a:endParaRPr lang="es-CR" sz="3600" b="1" dirty="0" smtClean="0">
              <a:solidFill>
                <a:schemeClr val="bg1"/>
              </a:solidFill>
            </a:endParaRPr>
          </a:p>
          <a:p>
            <a:pPr algn="r"/>
            <a:r>
              <a:rPr lang="es-CR" sz="6600" b="1" smtClean="0">
                <a:solidFill>
                  <a:schemeClr val="bg1"/>
                </a:solidFill>
              </a:rPr>
              <a:t>Lección 10</a:t>
            </a:r>
            <a:endParaRPr lang="es-C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6922" b="20772"/>
          <a:stretch/>
        </p:blipFill>
        <p:spPr>
          <a:xfrm>
            <a:off x="1942517" y="561513"/>
            <a:ext cx="8306967" cy="57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¿Cuándo y dónde tener un devocional personal?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¿Cuál era la costumbre de David, la cual es un gran ejemplo para los creyentes?</a:t>
            </a:r>
          </a:p>
          <a:p>
            <a:pPr marL="0" indent="0">
              <a:buNone/>
            </a:pPr>
            <a:r>
              <a:rPr lang="es-CR" dirty="0"/>
              <a:t>Salmo 5:3</a:t>
            </a:r>
          </a:p>
        </p:txBody>
      </p:sp>
      <p:pic>
        <p:nvPicPr>
          <p:cNvPr id="3074" name="Picture 2" descr="Resultado de imagen para de madrugada te buscaré">
            <a:extLst>
              <a:ext uri="{FF2B5EF4-FFF2-40B4-BE49-F238E27FC236}">
                <a16:creationId xmlns="" xmlns:a16="http://schemas.microsoft.com/office/drawing/2014/main" id="{AF30F3D5-1357-9E4D-971A-9079D3FBB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90963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0A2AAD5-3378-C945-84CE-6769C90EFFF2}"/>
              </a:ext>
            </a:extLst>
          </p:cNvPr>
          <p:cNvSpPr txBox="1"/>
          <p:nvPr/>
        </p:nvSpPr>
        <p:spPr>
          <a:xfrm>
            <a:off x="4758430" y="3890963"/>
            <a:ext cx="56284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i="1" dirty="0"/>
              <a:t>“Oh Jehová, de mañana </a:t>
            </a:r>
            <a:r>
              <a:rPr lang="es-CR" sz="2800" b="1" i="1" dirty="0">
                <a:solidFill>
                  <a:srgbClr val="C00000"/>
                </a:solidFill>
              </a:rPr>
              <a:t>oirás mi voz</a:t>
            </a:r>
            <a:r>
              <a:rPr lang="es-CR" sz="2800" i="1" dirty="0"/>
              <a:t>; </a:t>
            </a:r>
          </a:p>
          <a:p>
            <a:r>
              <a:rPr lang="es-CR" sz="2800" i="1" dirty="0"/>
              <a:t>de mañana </a:t>
            </a:r>
            <a:r>
              <a:rPr lang="es-CR" sz="2800" b="1" i="1" dirty="0">
                <a:solidFill>
                  <a:srgbClr val="C00000"/>
                </a:solidFill>
              </a:rPr>
              <a:t>me presentaré delante de ti, y esperaré</a:t>
            </a:r>
            <a:r>
              <a:rPr lang="es-CR" sz="2800" i="1" dirty="0"/>
              <a:t>.”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161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¿Cuándo y dónde tener un devocional personal?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¿Qué costumbre tenía Jesús que le permitía </a:t>
            </a:r>
            <a:r>
              <a:rPr lang="es-CR" b="1" dirty="0" smtClean="0"/>
              <a:t>tener fuerzas </a:t>
            </a:r>
            <a:r>
              <a:rPr lang="es-CR" b="1" dirty="0"/>
              <a:t>para enfrentar al enemigo y para tomar decisiones importantes en su ministerio?</a:t>
            </a:r>
          </a:p>
          <a:p>
            <a:pPr marL="0" indent="0">
              <a:buNone/>
            </a:pPr>
            <a:r>
              <a:rPr lang="es-CR" dirty="0" smtClean="0"/>
              <a:t>Lucas 6:12,13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i="1" dirty="0"/>
              <a:t>“</a:t>
            </a:r>
            <a:r>
              <a:rPr lang="es-CR" i="1" baseline="30000" dirty="0"/>
              <a:t> </a:t>
            </a:r>
            <a:r>
              <a:rPr lang="es-CR" i="1" dirty="0"/>
              <a:t>En aquellos días él fue al monte </a:t>
            </a:r>
            <a:r>
              <a:rPr lang="es-CR" b="1" i="1" dirty="0">
                <a:solidFill>
                  <a:srgbClr val="C00000"/>
                </a:solidFill>
              </a:rPr>
              <a:t>a orar</a:t>
            </a:r>
            <a:r>
              <a:rPr lang="es-CR" i="1" dirty="0"/>
              <a:t>, </a:t>
            </a:r>
          </a:p>
          <a:p>
            <a:pPr marL="0" indent="0">
              <a:buNone/>
            </a:pPr>
            <a:r>
              <a:rPr lang="es-CR" i="1" dirty="0"/>
              <a:t>   y </a:t>
            </a:r>
            <a:r>
              <a:rPr lang="es-CR" b="1" i="1" dirty="0">
                <a:solidFill>
                  <a:srgbClr val="C00000"/>
                </a:solidFill>
              </a:rPr>
              <a:t>pasó la noche orando a Dios</a:t>
            </a:r>
            <a:r>
              <a:rPr lang="es-CR" i="1" dirty="0"/>
              <a:t>.”</a:t>
            </a:r>
          </a:p>
        </p:txBody>
      </p:sp>
      <p:pic>
        <p:nvPicPr>
          <p:cNvPr id="4098" name="Picture 2" descr="Imagen relacionada">
            <a:extLst>
              <a:ext uri="{FF2B5EF4-FFF2-40B4-BE49-F238E27FC236}">
                <a16:creationId xmlns="" xmlns:a16="http://schemas.microsoft.com/office/drawing/2014/main" id="{A767774C-679B-8747-9CDF-8AE47A3C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2951163"/>
            <a:ext cx="25273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Elementos de un devocional personal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58736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R" b="1" dirty="0"/>
              <a:t>PREPARACION DEL CORAZON</a:t>
            </a:r>
            <a:r>
              <a:rPr lang="es-CR" dirty="0"/>
              <a:t>: ¿Con qué actitud debe presentarse </a:t>
            </a:r>
            <a:r>
              <a:rPr lang="es-CR" dirty="0" smtClean="0"/>
              <a:t>ante </a:t>
            </a:r>
            <a:r>
              <a:rPr lang="es-CR" dirty="0"/>
              <a:t>Dios?</a:t>
            </a:r>
          </a:p>
          <a:p>
            <a:pPr marL="0" indent="0">
              <a:buNone/>
            </a:pPr>
            <a:r>
              <a:rPr lang="es-CR" b="1" dirty="0">
                <a:solidFill>
                  <a:schemeClr val="accent5">
                    <a:lumMod val="50000"/>
                  </a:schemeClr>
                </a:solidFill>
              </a:rPr>
              <a:t>Salmo 139:23-24</a:t>
            </a:r>
          </a:p>
          <a:p>
            <a:r>
              <a:rPr lang="es-CR" dirty="0"/>
              <a:t>“</a:t>
            </a:r>
            <a:r>
              <a:rPr lang="es-CR" b="1" dirty="0">
                <a:solidFill>
                  <a:srgbClr val="C00000"/>
                </a:solidFill>
              </a:rPr>
              <a:t>Examíname</a:t>
            </a:r>
            <a:r>
              <a:rPr lang="es-CR" dirty="0"/>
              <a:t>, oh Dios, y </a:t>
            </a:r>
            <a:r>
              <a:rPr lang="es-CR" b="1" dirty="0">
                <a:solidFill>
                  <a:srgbClr val="C00000"/>
                </a:solidFill>
              </a:rPr>
              <a:t>conoce mi corazón</a:t>
            </a:r>
            <a:r>
              <a:rPr lang="es-CR" dirty="0"/>
              <a:t>; </a:t>
            </a:r>
            <a:r>
              <a:rPr lang="es-CR" b="1" dirty="0">
                <a:solidFill>
                  <a:srgbClr val="C00000"/>
                </a:solidFill>
              </a:rPr>
              <a:t>pruébame</a:t>
            </a:r>
            <a:r>
              <a:rPr lang="es-CR" dirty="0">
                <a:solidFill>
                  <a:srgbClr val="C00000"/>
                </a:solidFill>
              </a:rPr>
              <a:t> </a:t>
            </a:r>
            <a:r>
              <a:rPr lang="es-CR" dirty="0"/>
              <a:t>y </a:t>
            </a:r>
            <a:r>
              <a:rPr lang="es-CR" b="1" dirty="0">
                <a:solidFill>
                  <a:srgbClr val="C00000"/>
                </a:solidFill>
              </a:rPr>
              <a:t>conoce mis pensamientos</a:t>
            </a:r>
            <a:r>
              <a:rPr lang="es-CR" dirty="0"/>
              <a:t>; y </a:t>
            </a:r>
            <a:r>
              <a:rPr lang="es-CR" b="1" dirty="0">
                <a:solidFill>
                  <a:srgbClr val="C00000"/>
                </a:solidFill>
              </a:rPr>
              <a:t>ve si hay en mí camino de perversidad</a:t>
            </a:r>
            <a:r>
              <a:rPr lang="es-CR" dirty="0"/>
              <a:t>, y </a:t>
            </a:r>
            <a:r>
              <a:rPr lang="es-CR" b="1" dirty="0">
                <a:solidFill>
                  <a:srgbClr val="C00000"/>
                </a:solidFill>
              </a:rPr>
              <a:t>guíame en el camino eterno</a:t>
            </a:r>
            <a:r>
              <a:rPr lang="es-CR" dirty="0"/>
              <a:t>.” </a:t>
            </a:r>
          </a:p>
          <a:p>
            <a:pPr marL="0" indent="0">
              <a:buNone/>
            </a:pPr>
            <a:r>
              <a:rPr lang="es-CR" b="1" dirty="0">
                <a:solidFill>
                  <a:schemeClr val="accent5">
                    <a:lumMod val="50000"/>
                  </a:schemeClr>
                </a:solidFill>
              </a:rPr>
              <a:t>Salmo 119:18</a:t>
            </a:r>
          </a:p>
          <a:p>
            <a:pPr marL="0" indent="0">
              <a:buNone/>
            </a:pPr>
            <a:r>
              <a:rPr lang="es-CR" dirty="0"/>
              <a:t>“</a:t>
            </a:r>
            <a:r>
              <a:rPr lang="es-CR" b="1" dirty="0">
                <a:solidFill>
                  <a:srgbClr val="C00000"/>
                </a:solidFill>
              </a:rPr>
              <a:t>Abre mis ojos</a:t>
            </a:r>
            <a:r>
              <a:rPr lang="es-CR" dirty="0"/>
              <a:t>, y miraré las maravillas de tu ley.” </a:t>
            </a:r>
          </a:p>
          <a:p>
            <a:pPr marL="0" indent="0">
              <a:buNone/>
            </a:pPr>
            <a:r>
              <a:rPr lang="es-CR" b="1" dirty="0">
                <a:solidFill>
                  <a:schemeClr val="accent5">
                    <a:lumMod val="50000"/>
                  </a:schemeClr>
                </a:solidFill>
              </a:rPr>
              <a:t>Hebreos 4:16</a:t>
            </a:r>
          </a:p>
          <a:p>
            <a:pPr marL="0" indent="0">
              <a:buNone/>
            </a:pPr>
            <a:r>
              <a:rPr lang="es-CR" dirty="0"/>
              <a:t>“</a:t>
            </a:r>
            <a:r>
              <a:rPr lang="es-CR" b="1" dirty="0">
                <a:solidFill>
                  <a:srgbClr val="C00000"/>
                </a:solidFill>
              </a:rPr>
              <a:t>Acerquémonos</a:t>
            </a:r>
            <a:r>
              <a:rPr lang="es-CR" dirty="0"/>
              <a:t>, pues, confiadamente al trono de la gracia, para alcanzar misericordia y hallar gracia para el oportuno socorro. “</a:t>
            </a:r>
          </a:p>
        </p:txBody>
      </p:sp>
    </p:spTree>
    <p:extLst>
      <p:ext uri="{BB962C8B-B14F-4D97-AF65-F5344CB8AC3E}">
        <p14:creationId xmlns:p14="http://schemas.microsoft.com/office/powerpoint/2010/main" val="10128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Elementos de un devocional personal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ESTUDIO DE LA PALABRA DE DIOS</a:t>
            </a:r>
            <a:r>
              <a:rPr lang="es-CR" dirty="0"/>
              <a:t>: ¿Cuál es la orden de Jesús respecto a las Escrituras?</a:t>
            </a:r>
          </a:p>
          <a:p>
            <a:pPr marL="0" indent="0">
              <a:buNone/>
            </a:pPr>
            <a:r>
              <a:rPr lang="es-CR" b="1" dirty="0"/>
              <a:t>Juan 5:39</a:t>
            </a:r>
          </a:p>
          <a:p>
            <a:pPr marL="0" indent="0">
              <a:buNone/>
            </a:pPr>
            <a:r>
              <a:rPr lang="es-CR" dirty="0"/>
              <a:t>“</a:t>
            </a:r>
            <a:r>
              <a:rPr lang="es-CR" b="1" dirty="0">
                <a:solidFill>
                  <a:srgbClr val="C00000"/>
                </a:solidFill>
              </a:rPr>
              <a:t>Escudriñad las Escrituras</a:t>
            </a:r>
            <a:r>
              <a:rPr lang="es-CR" dirty="0"/>
              <a:t>; porque a vosotros os parece que en ellas tenéis la vida eterna; y ellas son las que dan testimonio de mí;"</a:t>
            </a:r>
          </a:p>
        </p:txBody>
      </p:sp>
    </p:spTree>
    <p:extLst>
      <p:ext uri="{BB962C8B-B14F-4D97-AF65-F5344CB8AC3E}">
        <p14:creationId xmlns:p14="http://schemas.microsoft.com/office/powerpoint/2010/main" val="17783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Elementos de un devocional personal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ESTUDIO DE LA PALABRA DE DIOS</a:t>
            </a:r>
            <a:r>
              <a:rPr lang="es-CR" dirty="0"/>
              <a:t>. Para sacar más provecho de su estudio, tome en cuenta las siguientes preguntas: </a:t>
            </a:r>
          </a:p>
          <a:p>
            <a:pPr marL="514350" indent="-514350">
              <a:buAutoNum type="alphaLcParenR"/>
            </a:pPr>
            <a:r>
              <a:rPr lang="es-CR" dirty="0"/>
              <a:t>¿Cuál es la </a:t>
            </a:r>
            <a:r>
              <a:rPr lang="es-CR" b="1" u="sng" dirty="0"/>
              <a:t>IDEA PRINCIPAL</a:t>
            </a:r>
            <a:r>
              <a:rPr lang="es-CR" dirty="0"/>
              <a:t>? </a:t>
            </a:r>
          </a:p>
          <a:p>
            <a:pPr marL="514350" indent="-514350">
              <a:buAutoNum type="alphaLcParenR"/>
            </a:pPr>
            <a:r>
              <a:rPr lang="es-CR" dirty="0"/>
              <a:t>¿Hay una </a:t>
            </a:r>
            <a:r>
              <a:rPr lang="es-CR" b="1" u="sng" dirty="0"/>
              <a:t>ORDEN</a:t>
            </a:r>
            <a:r>
              <a:rPr lang="es-CR" dirty="0"/>
              <a:t> para obedecer? </a:t>
            </a:r>
          </a:p>
          <a:p>
            <a:pPr marL="514350" indent="-514350">
              <a:buAutoNum type="alphaLcParenR"/>
            </a:pPr>
            <a:r>
              <a:rPr lang="es-CR" dirty="0"/>
              <a:t>¿Hay un </a:t>
            </a:r>
            <a:r>
              <a:rPr lang="es-CR" b="1" u="sng" dirty="0"/>
              <a:t>EJEMPLO</a:t>
            </a:r>
            <a:r>
              <a:rPr lang="es-CR" dirty="0"/>
              <a:t> para seguir?</a:t>
            </a:r>
          </a:p>
          <a:p>
            <a:pPr marL="514350" indent="-514350">
              <a:buAutoNum type="alphaLcParenR"/>
            </a:pPr>
            <a:r>
              <a:rPr lang="es-CR" dirty="0"/>
              <a:t>¿Hay un </a:t>
            </a:r>
            <a:r>
              <a:rPr lang="es-CR" b="1" u="sng" dirty="0"/>
              <a:t>PECADO</a:t>
            </a:r>
            <a:r>
              <a:rPr lang="es-CR" dirty="0"/>
              <a:t> que evitar?</a:t>
            </a:r>
          </a:p>
          <a:p>
            <a:pPr marL="514350" indent="-514350">
              <a:buAutoNum type="alphaLcParenR"/>
            </a:pPr>
            <a:r>
              <a:rPr lang="es-CR" dirty="0"/>
              <a:t>¿Hay alguna </a:t>
            </a:r>
            <a:r>
              <a:rPr lang="es-CR" b="1" u="sng" dirty="0"/>
              <a:t>PROMESA</a:t>
            </a:r>
            <a:r>
              <a:rPr lang="es-CR" dirty="0"/>
              <a:t> para apropiarme? </a:t>
            </a:r>
          </a:p>
        </p:txBody>
      </p:sp>
    </p:spTree>
    <p:extLst>
      <p:ext uri="{BB962C8B-B14F-4D97-AF65-F5344CB8AC3E}">
        <p14:creationId xmlns:p14="http://schemas.microsoft.com/office/powerpoint/2010/main" val="34754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Elementos de un devocional personal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ORACION</a:t>
            </a:r>
            <a:r>
              <a:rPr lang="es-CR" dirty="0"/>
              <a:t>: Algunos puntos que Usted puede tener en cuenta al orar:</a:t>
            </a:r>
          </a:p>
          <a:p>
            <a:pPr marL="514350" indent="-514350">
              <a:buAutoNum type="alphaLcParenR"/>
            </a:pPr>
            <a:r>
              <a:rPr lang="es-CR" dirty="0" smtClean="0"/>
              <a:t> Ore </a:t>
            </a:r>
            <a:r>
              <a:rPr lang="es-CR" b="1" dirty="0"/>
              <a:t>reflexionando en la lectura bíblica</a:t>
            </a:r>
            <a:r>
              <a:rPr lang="es-CR" dirty="0"/>
              <a:t>. </a:t>
            </a:r>
          </a:p>
          <a:p>
            <a:pPr marL="514350" indent="-514350">
              <a:buAutoNum type="alphaLcParenR"/>
            </a:pPr>
            <a:r>
              <a:rPr lang="es-CR" dirty="0" smtClean="0"/>
              <a:t> </a:t>
            </a:r>
            <a:r>
              <a:rPr lang="es-CR" b="1" dirty="0" smtClean="0"/>
              <a:t>Adore</a:t>
            </a:r>
            <a:r>
              <a:rPr lang="es-CR" dirty="0" smtClean="0"/>
              <a:t> </a:t>
            </a:r>
            <a:r>
              <a:rPr lang="es-CR" dirty="0"/>
              <a:t>a Dios por lo que Él es.</a:t>
            </a:r>
          </a:p>
          <a:p>
            <a:pPr marL="514350" indent="-514350">
              <a:buAutoNum type="alphaLcParenR"/>
            </a:pPr>
            <a:r>
              <a:rPr lang="es-CR" dirty="0" smtClean="0"/>
              <a:t> </a:t>
            </a:r>
            <a:r>
              <a:rPr lang="es-CR" b="1" dirty="0" smtClean="0"/>
              <a:t>Confiese</a:t>
            </a:r>
            <a:r>
              <a:rPr lang="es-CR" dirty="0" smtClean="0"/>
              <a:t> </a:t>
            </a:r>
            <a:r>
              <a:rPr lang="es-CR" dirty="0"/>
              <a:t>cualquier pecado que Dios le muestre.</a:t>
            </a:r>
          </a:p>
          <a:p>
            <a:pPr marL="514350" indent="-514350">
              <a:buAutoNum type="alphaLcParenR"/>
            </a:pPr>
            <a:r>
              <a:rPr lang="es-CR" dirty="0" smtClean="0"/>
              <a:t> Dé </a:t>
            </a:r>
            <a:r>
              <a:rPr lang="es-CR" b="1" dirty="0"/>
              <a:t>gracias</a:t>
            </a:r>
            <a:r>
              <a:rPr lang="es-CR" dirty="0"/>
              <a:t> a Dios por lo que Él ha hecho por Usted.</a:t>
            </a:r>
          </a:p>
          <a:p>
            <a:pPr marL="514350" indent="-514350">
              <a:buAutoNum type="alphaLcParenR"/>
            </a:pPr>
            <a:r>
              <a:rPr lang="es-CR" dirty="0" smtClean="0"/>
              <a:t> Pida </a:t>
            </a:r>
            <a:r>
              <a:rPr lang="es-CR" dirty="0"/>
              <a:t>a Dios usando su lista de </a:t>
            </a:r>
            <a:r>
              <a:rPr lang="es-CR" b="1" dirty="0"/>
              <a:t>peticiones</a:t>
            </a:r>
            <a:r>
              <a:rPr lang="es-C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3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PARA CRECER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/>
              <a:t>Haga planes para realizar cada día su devocional personal, y así sacar más provecho de su estudio bíblico. </a:t>
            </a:r>
          </a:p>
        </p:txBody>
      </p:sp>
      <p:pic>
        <p:nvPicPr>
          <p:cNvPr id="5122" name="Picture 2" descr="Resultado de imagen para devocional personal">
            <a:extLst>
              <a:ext uri="{FF2B5EF4-FFF2-40B4-BE49-F238E27FC236}">
                <a16:creationId xmlns="" xmlns:a16="http://schemas.microsoft.com/office/drawing/2014/main" id="{D92D9192-9773-8940-8E04-08AC48393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43363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1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LECTURA BIBLICA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Esta semana lea San JUAN 1-7.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8ACCD9E-8CD3-844D-AAA9-990C7E652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930" y="4483217"/>
            <a:ext cx="3304870" cy="16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VERSICULO PARA MEMORIZAR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US" sz="2400" dirty="0"/>
              <a:t>Josué 1:8</a:t>
            </a:r>
            <a:endParaRPr lang="es-CR" sz="2400" dirty="0"/>
          </a:p>
          <a:p>
            <a:pPr marL="0" indent="0" algn="ctr">
              <a:buNone/>
            </a:pPr>
            <a:r>
              <a:rPr lang="es-CR" dirty="0" smtClean="0"/>
              <a:t>“</a:t>
            </a:r>
            <a:r>
              <a:rPr lang="es-CR" i="1" dirty="0"/>
              <a:t>Nunca se apartará de tu boca este libro de la ley, </a:t>
            </a:r>
          </a:p>
          <a:p>
            <a:pPr marL="0" indent="0" algn="ctr">
              <a:buNone/>
            </a:pPr>
            <a:r>
              <a:rPr lang="es-CR" i="1" dirty="0"/>
              <a:t>sino que de día y de noche meditarás en él, </a:t>
            </a:r>
          </a:p>
          <a:p>
            <a:pPr marL="0" indent="0" algn="ctr">
              <a:buNone/>
            </a:pPr>
            <a:r>
              <a:rPr lang="es-CR" i="1" dirty="0"/>
              <a:t>para que guardes y hagas </a:t>
            </a:r>
          </a:p>
          <a:p>
            <a:pPr marL="0" indent="0" algn="ctr">
              <a:buNone/>
            </a:pPr>
            <a:r>
              <a:rPr lang="es-CR" i="1" dirty="0"/>
              <a:t>conforme a todo lo que en él está escrito; </a:t>
            </a:r>
          </a:p>
          <a:p>
            <a:pPr marL="0" indent="0" algn="ctr">
              <a:buNone/>
            </a:pPr>
            <a:r>
              <a:rPr lang="es-CR" i="1" dirty="0"/>
              <a:t>porque entonces harás prosperar tu camino,</a:t>
            </a:r>
          </a:p>
          <a:p>
            <a:pPr marL="0" indent="0" algn="ctr">
              <a:buNone/>
            </a:pPr>
            <a:r>
              <a:rPr lang="es-CR" i="1" dirty="0"/>
              <a:t>y todo te saldrá </a:t>
            </a:r>
            <a:r>
              <a:rPr lang="es-CR" i="1" dirty="0" smtClean="0"/>
              <a:t>bien.</a:t>
            </a:r>
            <a:r>
              <a:rPr lang="es-CR" dirty="0" smtClean="0"/>
              <a:t>”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305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sz="5400" dirty="0"/>
              <a:t>Lección 10</a:t>
            </a:r>
            <a:r>
              <a:rPr lang="es-US" dirty="0"/>
              <a:t/>
            </a:r>
            <a:br>
              <a:rPr lang="es-US" dirty="0"/>
            </a:br>
            <a:r>
              <a:rPr lang="es-US" sz="6600" b="1" dirty="0"/>
              <a:t>Devocional personal</a:t>
            </a:r>
            <a:endParaRPr lang="es-C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 dirty="0"/>
          </a:p>
          <a:p>
            <a:r>
              <a:rPr lang="es-US" dirty="0"/>
              <a:t>Nivel 1</a:t>
            </a:r>
          </a:p>
          <a:p>
            <a:r>
              <a:rPr lang="es-US" sz="3200" b="1" dirty="0"/>
              <a:t>Instituto Bíblico Comunidad Génesis</a:t>
            </a:r>
            <a:endParaRPr lang="es-CR" sz="3200" b="1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0036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MEMORICE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/>
              <a:t>MEMORICE EL NOMBRE de los siguientes 6 libros del Antiguo Testamento: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Nahúm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Habacuc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Sofonías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 err="1"/>
              <a:t>Hageo</a:t>
            </a:r>
            <a:endParaRPr lang="es-CR" dirty="0"/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Zacarías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Malaquías</a:t>
            </a:r>
          </a:p>
        </p:txBody>
      </p:sp>
    </p:spTree>
    <p:extLst>
      <p:ext uri="{BB962C8B-B14F-4D97-AF65-F5344CB8AC3E}">
        <p14:creationId xmlns:p14="http://schemas.microsoft.com/office/powerpoint/2010/main" val="40829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232"/>
            <a:ext cx="12192000" cy="63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sz="5400" dirty="0"/>
              <a:t>Lección 10</a:t>
            </a:r>
            <a:r>
              <a:rPr lang="es-US" dirty="0"/>
              <a:t/>
            </a:r>
            <a:br>
              <a:rPr lang="es-US" dirty="0"/>
            </a:br>
            <a:r>
              <a:rPr lang="es-US" sz="6600" b="1" dirty="0"/>
              <a:t>Devocional personal</a:t>
            </a:r>
            <a:endParaRPr lang="es-C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 dirty="0"/>
          </a:p>
          <a:p>
            <a:r>
              <a:rPr lang="es-US" dirty="0"/>
              <a:t>Nivel 1</a:t>
            </a:r>
          </a:p>
          <a:p>
            <a:r>
              <a:rPr lang="es-US" sz="3200" b="1" dirty="0"/>
              <a:t>Instituto Bíblico Comunidad Génesis</a:t>
            </a:r>
            <a:endParaRPr lang="es-CR" sz="3200" b="1" dirty="0"/>
          </a:p>
        </p:txBody>
      </p:sp>
    </p:spTree>
    <p:extLst>
      <p:ext uri="{BB962C8B-B14F-4D97-AF65-F5344CB8AC3E}">
        <p14:creationId xmlns:p14="http://schemas.microsoft.com/office/powerpoint/2010/main" val="39852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Un plato saludable</a:t>
            </a:r>
            <a:endParaRPr lang="es-CR" dirty="0"/>
          </a:p>
        </p:txBody>
      </p:sp>
      <p:sp>
        <p:nvSpPr>
          <p:cNvPr id="3" name="CuadroTexto 2"/>
          <p:cNvSpPr txBox="1"/>
          <p:nvPr/>
        </p:nvSpPr>
        <p:spPr>
          <a:xfrm>
            <a:off x="6578352" y="1955361"/>
            <a:ext cx="47754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800" dirty="0"/>
              <a:t>¿Cuáles alimentos contiene el plato saludable?</a:t>
            </a:r>
          </a:p>
          <a:p>
            <a:r>
              <a:rPr lang="es-US" sz="2800" dirty="0"/>
              <a:t>¿Por qué es importante la variedad de alimentos?</a:t>
            </a:r>
          </a:p>
          <a:p>
            <a:r>
              <a:rPr lang="es-US" sz="2800" dirty="0"/>
              <a:t>¿Cada cuánto debe consumir uno este plato saludable?</a:t>
            </a:r>
          </a:p>
          <a:p>
            <a:endParaRPr lang="es-US" sz="2800" dirty="0"/>
          </a:p>
          <a:p>
            <a:r>
              <a:rPr lang="es-US" sz="2800" dirty="0"/>
              <a:t>¿Es similar con la vida espiritual?</a:t>
            </a:r>
            <a:endParaRPr lang="es-CR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55361"/>
            <a:ext cx="5451213" cy="36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435" t="8497" r="19639" b="2266"/>
          <a:stretch/>
        </p:blipFill>
        <p:spPr>
          <a:xfrm>
            <a:off x="3153053" y="556346"/>
            <a:ext cx="5885895" cy="57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¿Qué aprenderemos en esta lección?</a:t>
            </a:r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0490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1926429" y="5374976"/>
            <a:ext cx="833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R" sz="2800" b="1" dirty="0"/>
              <a:t> Usted aprenderá cómo realizar su devocional personal</a:t>
            </a:r>
          </a:p>
        </p:txBody>
      </p:sp>
    </p:spTree>
    <p:extLst>
      <p:ext uri="{BB962C8B-B14F-4D97-AF65-F5344CB8AC3E}">
        <p14:creationId xmlns:p14="http://schemas.microsoft.com/office/powerpoint/2010/main" val="18729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D77B5C-2011-4B60-9F65-5F6801387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4D77B5C-2011-4B60-9F65-5F6801387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3EA50C-292E-41D1-9C81-4DE2CC0A5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03EA50C-292E-41D1-9C81-4DE2CC0A53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64358-8440-497D-97D0-EBD30A9B0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A6F64358-8440-497D-97D0-EBD30A9B0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A5787E-0DC7-4462-AEC0-2F7DD5B8E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BA5787E-0DC7-4462-AEC0-2F7DD5B8E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8DD6FA-858B-4758-8657-EB02EDB4A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948DD6FA-858B-4758-8657-EB02EDB4A7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56900F-EAA5-4CEE-B02F-7EAD16471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A956900F-EAA5-4CEE-B02F-7EAD16471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A86D4C-42CA-4C2E-A64A-E92F5CDBC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C7A86D4C-42CA-4C2E-A64A-E92F5CDBC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Importancia del devocional personal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¿Qué sucederá si meditamos en la Palabra de Dios?</a:t>
            </a:r>
          </a:p>
          <a:p>
            <a:pPr marL="0" indent="0">
              <a:buNone/>
            </a:pPr>
            <a:r>
              <a:rPr lang="es-CR" dirty="0"/>
              <a:t>Josué 1:8</a:t>
            </a:r>
          </a:p>
          <a:p>
            <a:pPr marL="0" indent="0">
              <a:buNone/>
            </a:pPr>
            <a:r>
              <a:rPr lang="es-CR" i="1" dirty="0"/>
              <a:t>“</a:t>
            </a:r>
            <a:r>
              <a:rPr lang="es-CR" i="1" baseline="30000" dirty="0"/>
              <a:t> </a:t>
            </a:r>
            <a:r>
              <a:rPr lang="es-CR" i="1" dirty="0"/>
              <a:t>Nunca se apartará de tu boca este libro de la ley, sino que de día y de noche </a:t>
            </a:r>
            <a:r>
              <a:rPr lang="es-CR" b="1" i="1" dirty="0"/>
              <a:t>meditarás</a:t>
            </a:r>
            <a:r>
              <a:rPr lang="es-CR" i="1" dirty="0"/>
              <a:t> en él, para que </a:t>
            </a:r>
            <a:r>
              <a:rPr lang="es-CR" b="1" i="1" dirty="0">
                <a:solidFill>
                  <a:schemeClr val="accent5"/>
                </a:solidFill>
              </a:rPr>
              <a:t>guardes y hagas </a:t>
            </a:r>
            <a:r>
              <a:rPr lang="es-CR" i="1" dirty="0"/>
              <a:t>conforme a todo lo que en él está escrito; porque </a:t>
            </a:r>
            <a:r>
              <a:rPr lang="es-CR" b="1" i="1" dirty="0">
                <a:solidFill>
                  <a:srgbClr val="C00000"/>
                </a:solidFill>
              </a:rPr>
              <a:t>entonces harás prosperar tu camino, y todo te saldrá bien</a:t>
            </a:r>
            <a:r>
              <a:rPr lang="es-CR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8501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Importancia del devocional personal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¿Cuál debe ser la actitud del cristiano frente a Dios?</a:t>
            </a:r>
          </a:p>
          <a:p>
            <a:pPr marL="0" indent="0">
              <a:buNone/>
            </a:pPr>
            <a:r>
              <a:rPr lang="es-CR" dirty="0"/>
              <a:t>Salmo 63:1</a:t>
            </a:r>
          </a:p>
          <a:p>
            <a:pPr marL="0" indent="0">
              <a:buNone/>
            </a:pPr>
            <a:r>
              <a:rPr lang="es-CR" dirty="0"/>
              <a:t>“Dios, Dios mío eres tú;</a:t>
            </a:r>
            <a:br>
              <a:rPr lang="es-CR" dirty="0"/>
            </a:br>
            <a:r>
              <a:rPr lang="es-CR" dirty="0"/>
              <a:t>  </a:t>
            </a:r>
            <a:r>
              <a:rPr lang="es-CR" dirty="0" smtClean="0"/>
              <a:t>De </a:t>
            </a:r>
            <a:r>
              <a:rPr lang="es-CR" dirty="0"/>
              <a:t>madrugada </a:t>
            </a:r>
            <a:r>
              <a:rPr lang="es-CR" b="1" dirty="0">
                <a:solidFill>
                  <a:srgbClr val="C00000"/>
                </a:solidFill>
              </a:rPr>
              <a:t>te buscaré</a:t>
            </a:r>
            <a:r>
              <a:rPr lang="es-CR" dirty="0"/>
              <a:t>;</a:t>
            </a:r>
            <a:br>
              <a:rPr lang="es-CR" dirty="0"/>
            </a:br>
            <a:r>
              <a:rPr lang="es-CR" dirty="0"/>
              <a:t>  </a:t>
            </a:r>
            <a:r>
              <a:rPr lang="es-CR" dirty="0" smtClean="0"/>
              <a:t>Mi </a:t>
            </a:r>
            <a:r>
              <a:rPr lang="es-CR" dirty="0"/>
              <a:t>alma tiene </a:t>
            </a:r>
            <a:r>
              <a:rPr lang="es-CR" b="1" dirty="0">
                <a:solidFill>
                  <a:srgbClr val="C00000"/>
                </a:solidFill>
              </a:rPr>
              <a:t>sed de ti</a:t>
            </a:r>
            <a:r>
              <a:rPr lang="es-CR" dirty="0"/>
              <a:t>, mi carne </a:t>
            </a:r>
            <a:r>
              <a:rPr lang="es-CR" b="1" dirty="0">
                <a:solidFill>
                  <a:srgbClr val="C00000"/>
                </a:solidFill>
              </a:rPr>
              <a:t>te anhela</a:t>
            </a:r>
            <a:r>
              <a:rPr lang="es-CR" dirty="0"/>
              <a:t>,</a:t>
            </a:r>
            <a:br>
              <a:rPr lang="es-CR" dirty="0"/>
            </a:br>
            <a:r>
              <a:rPr lang="es-CR" dirty="0"/>
              <a:t>  </a:t>
            </a:r>
            <a:r>
              <a:rPr lang="es-CR" dirty="0" smtClean="0"/>
              <a:t>En </a:t>
            </a:r>
            <a:r>
              <a:rPr lang="es-CR" dirty="0"/>
              <a:t>tierra seca y árida donde no hay aguas,”</a:t>
            </a:r>
          </a:p>
        </p:txBody>
      </p:sp>
      <p:pic>
        <p:nvPicPr>
          <p:cNvPr id="1026" name="Picture 2" descr="Resultado de imagen para madrugada">
            <a:extLst>
              <a:ext uri="{FF2B5EF4-FFF2-40B4-BE49-F238E27FC236}">
                <a16:creationId xmlns="" xmlns:a16="http://schemas.microsoft.com/office/drawing/2014/main" id="{2D1503B7-E1D0-EB43-A8D7-57D5984F1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00" y="4287915"/>
            <a:ext cx="3373300" cy="18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Importancia del devocional personal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¿Cómo dijo Jesús que seríamos sustentados?</a:t>
            </a:r>
          </a:p>
          <a:p>
            <a:pPr marL="0" indent="0">
              <a:buNone/>
            </a:pPr>
            <a:r>
              <a:rPr lang="es-CR" dirty="0"/>
              <a:t>Mateo 4:4 </a:t>
            </a:r>
          </a:p>
        </p:txBody>
      </p:sp>
      <p:pic>
        <p:nvPicPr>
          <p:cNvPr id="2050" name="Picture 2" descr="Resultado de imagen para no solo de pan vive el hombre">
            <a:extLst>
              <a:ext uri="{FF2B5EF4-FFF2-40B4-BE49-F238E27FC236}">
                <a16:creationId xmlns="" xmlns:a16="http://schemas.microsoft.com/office/drawing/2014/main" id="{A4E94B85-EC41-6D4C-90B3-23B8184EC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26" y="2708076"/>
            <a:ext cx="4817947" cy="36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s-C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Una </a:t>
            </a:r>
            <a:r>
              <a:rPr lang="es-C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 diaria con Dios es </a:t>
            </a:r>
            <a:r>
              <a:rPr lang="es-C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</a:p>
          <a:p>
            <a:pPr marL="0" indent="0">
              <a:buNone/>
            </a:pPr>
            <a:r>
              <a:rPr lang="es-C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R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</a:t>
            </a:r>
            <a:r>
              <a:rPr lang="es-C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cristiano</a:t>
            </a:r>
          </a:p>
        </p:txBody>
      </p:sp>
    </p:spTree>
    <p:extLst>
      <p:ext uri="{BB962C8B-B14F-4D97-AF65-F5344CB8AC3E}">
        <p14:creationId xmlns:p14="http://schemas.microsoft.com/office/powerpoint/2010/main" val="41213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638</Words>
  <Application>Microsoft Office PowerPoint</Application>
  <PresentationFormat>Panorámica</PresentationFormat>
  <Paragraphs>95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Lección 10 Devocional personal</vt:lpstr>
      <vt:lpstr>Un plato saludable</vt:lpstr>
      <vt:lpstr>Presentación de PowerPoint</vt:lpstr>
      <vt:lpstr>¿Qué aprenderemos en esta lección?</vt:lpstr>
      <vt:lpstr>Importancia del devocional personal</vt:lpstr>
      <vt:lpstr>Importancia del devocional personal</vt:lpstr>
      <vt:lpstr>Importancia del devocional personal</vt:lpstr>
      <vt:lpstr>Presentación de PowerPoint</vt:lpstr>
      <vt:lpstr>Presentación de PowerPoint</vt:lpstr>
      <vt:lpstr>¿Cuándo y dónde tener un devocional personal?</vt:lpstr>
      <vt:lpstr>¿Cuándo y dónde tener un devocional personal?</vt:lpstr>
      <vt:lpstr>Elementos de un devocional personal</vt:lpstr>
      <vt:lpstr>Elementos de un devocional personal</vt:lpstr>
      <vt:lpstr>Elementos de un devocional personal</vt:lpstr>
      <vt:lpstr>Elementos de un devocional personal</vt:lpstr>
      <vt:lpstr>PARA CRECER</vt:lpstr>
      <vt:lpstr>LECTURA BIBLICA</vt:lpstr>
      <vt:lpstr>VERSICULO PARA MEMORIZAR</vt:lpstr>
      <vt:lpstr>MEMORICE</vt:lpstr>
      <vt:lpstr>Presentación de PowerPoint</vt:lpstr>
      <vt:lpstr>Lección 10 Devocional personal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10 Devocional personal</dc:title>
  <dc:creator>Gabriel Leandro</dc:creator>
  <cp:lastModifiedBy>Gabriel Leandro</cp:lastModifiedBy>
  <cp:revision>22</cp:revision>
  <dcterms:created xsi:type="dcterms:W3CDTF">2019-08-18T00:05:14Z</dcterms:created>
  <dcterms:modified xsi:type="dcterms:W3CDTF">2023-01-12T03:53:55Z</dcterms:modified>
</cp:coreProperties>
</file>