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54" r:id="rId3"/>
    <p:sldId id="355" r:id="rId4"/>
    <p:sldId id="356" r:id="rId5"/>
    <p:sldId id="358" r:id="rId6"/>
    <p:sldId id="360" r:id="rId7"/>
    <p:sldId id="362" r:id="rId8"/>
    <p:sldId id="380" r:id="rId9"/>
    <p:sldId id="381" r:id="rId10"/>
    <p:sldId id="367" r:id="rId11"/>
    <p:sldId id="384" r:id="rId12"/>
    <p:sldId id="390" r:id="rId13"/>
    <p:sldId id="385" r:id="rId14"/>
    <p:sldId id="386" r:id="rId15"/>
    <p:sldId id="387" r:id="rId16"/>
    <p:sldId id="400" r:id="rId17"/>
    <p:sldId id="389" r:id="rId18"/>
    <p:sldId id="391" r:id="rId19"/>
    <p:sldId id="392" r:id="rId20"/>
    <p:sldId id="388" r:id="rId21"/>
    <p:sldId id="394" r:id="rId22"/>
    <p:sldId id="396" r:id="rId23"/>
    <p:sldId id="397" r:id="rId24"/>
    <p:sldId id="395" r:id="rId25"/>
    <p:sldId id="393" r:id="rId26"/>
    <p:sldId id="399" r:id="rId27"/>
    <p:sldId id="401" r:id="rId28"/>
    <p:sldId id="402" r:id="rId29"/>
    <p:sldId id="403" r:id="rId30"/>
    <p:sldId id="398" r:id="rId31"/>
    <p:sldId id="404" r:id="rId32"/>
    <p:sldId id="406" r:id="rId33"/>
    <p:sldId id="405" r:id="rId34"/>
    <p:sldId id="407" r:id="rId35"/>
    <p:sldId id="408" r:id="rId36"/>
    <p:sldId id="409" r:id="rId37"/>
    <p:sldId id="266" r:id="rId3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Leandro" initials="GL" lastIdx="1" clrIdx="0">
    <p:extLst>
      <p:ext uri="{19B8F6BF-5375-455C-9EA6-DF929625EA0E}">
        <p15:presenceInfo xmlns:p15="http://schemas.microsoft.com/office/powerpoint/2012/main" userId="Gabriel Le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815A"/>
    <a:srgbClr val="5B9BD5"/>
    <a:srgbClr val="000000"/>
    <a:srgbClr val="010101"/>
    <a:srgbClr val="FE2B07"/>
    <a:srgbClr val="5E594C"/>
    <a:srgbClr val="B4B86D"/>
    <a:srgbClr val="D1D0CE"/>
    <a:srgbClr val="957C5F"/>
    <a:srgbClr val="382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9" autoAdjust="0"/>
  </p:normalViewPr>
  <p:slideViewPr>
    <p:cSldViewPr snapToGrid="0">
      <p:cViewPr varScale="1">
        <p:scale>
          <a:sx n="78" d="100"/>
          <a:sy n="78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4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56760-D2CF-4595-8B6B-D484F09F59EF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8A6C7613-8DDA-4F86-84E9-959A1A2CC8B8}">
      <dgm:prSet phldrT="[Texto]"/>
      <dgm:spPr/>
      <dgm:t>
        <a:bodyPr/>
        <a:lstStyle/>
        <a:p>
          <a:r>
            <a:rPr lang="es-US" dirty="0" smtClean="0"/>
            <a:t>Actitudes al dar</a:t>
          </a:r>
          <a:endParaRPr lang="es-CR" dirty="0"/>
        </a:p>
      </dgm:t>
    </dgm:pt>
    <dgm:pt modelId="{427AA911-8A12-4FF2-9D87-5ECC43A73881}" type="parTrans" cxnId="{98A5BC2D-9292-41B0-B109-AA360EB7EC1D}">
      <dgm:prSet/>
      <dgm:spPr/>
      <dgm:t>
        <a:bodyPr/>
        <a:lstStyle/>
        <a:p>
          <a:endParaRPr lang="es-CR"/>
        </a:p>
      </dgm:t>
    </dgm:pt>
    <dgm:pt modelId="{E668B0E1-E874-4C5E-B957-BB6448F1E91F}" type="sibTrans" cxnId="{98A5BC2D-9292-41B0-B109-AA360EB7EC1D}">
      <dgm:prSet/>
      <dgm:spPr/>
      <dgm:t>
        <a:bodyPr/>
        <a:lstStyle/>
        <a:p>
          <a:endParaRPr lang="es-CR"/>
        </a:p>
      </dgm:t>
    </dgm:pt>
    <dgm:pt modelId="{76A47148-7769-4655-99B5-5E04C1B51B87}">
      <dgm:prSet phldrT="[Texto]"/>
      <dgm:spPr/>
      <dgm:t>
        <a:bodyPr/>
        <a:lstStyle/>
        <a:p>
          <a:r>
            <a:rPr lang="es-US" dirty="0" smtClean="0"/>
            <a:t>Ventajas de dar</a:t>
          </a:r>
          <a:endParaRPr lang="es-CR" dirty="0"/>
        </a:p>
      </dgm:t>
    </dgm:pt>
    <dgm:pt modelId="{A50519B2-610A-496A-BAE7-1A5A97C8A9AD}" type="parTrans" cxnId="{675248DC-C154-49CA-AA95-08DC7731991C}">
      <dgm:prSet/>
      <dgm:spPr/>
      <dgm:t>
        <a:bodyPr/>
        <a:lstStyle/>
        <a:p>
          <a:endParaRPr lang="es-CR"/>
        </a:p>
      </dgm:t>
    </dgm:pt>
    <dgm:pt modelId="{393E4ED4-7F6C-4D62-A143-E1C096515C52}" type="sibTrans" cxnId="{675248DC-C154-49CA-AA95-08DC7731991C}">
      <dgm:prSet/>
      <dgm:spPr/>
      <dgm:t>
        <a:bodyPr/>
        <a:lstStyle/>
        <a:p>
          <a:endParaRPr lang="es-CR"/>
        </a:p>
      </dgm:t>
    </dgm:pt>
    <dgm:pt modelId="{42132D39-6C51-4D51-9685-6EACA5F20499}">
      <dgm:prSet phldrT="[Texto]"/>
      <dgm:spPr/>
      <dgm:t>
        <a:bodyPr/>
        <a:lstStyle/>
        <a:p>
          <a:r>
            <a:rPr lang="es-US" dirty="0" smtClean="0"/>
            <a:t>Cantidad que se da</a:t>
          </a:r>
          <a:endParaRPr lang="es-CR" dirty="0"/>
        </a:p>
      </dgm:t>
    </dgm:pt>
    <dgm:pt modelId="{F74E263C-E860-4EC8-BD7E-BCA61C2D3DFD}" type="parTrans" cxnId="{376E2B6D-D9EB-4A99-8673-A74327FDE010}">
      <dgm:prSet/>
      <dgm:spPr/>
      <dgm:t>
        <a:bodyPr/>
        <a:lstStyle/>
        <a:p>
          <a:endParaRPr lang="es-CR"/>
        </a:p>
      </dgm:t>
    </dgm:pt>
    <dgm:pt modelId="{D043B340-A9F0-4E16-885A-7187FB5816D0}" type="sibTrans" cxnId="{376E2B6D-D9EB-4A99-8673-A74327FDE010}">
      <dgm:prSet/>
      <dgm:spPr/>
      <dgm:t>
        <a:bodyPr/>
        <a:lstStyle/>
        <a:p>
          <a:endParaRPr lang="es-CR"/>
        </a:p>
      </dgm:t>
    </dgm:pt>
    <dgm:pt modelId="{89B7D602-D396-4A77-AA16-979F1EE142EC}">
      <dgm:prSet phldrT="[Texto]"/>
      <dgm:spPr/>
      <dgm:t>
        <a:bodyPr/>
        <a:lstStyle/>
        <a:p>
          <a:r>
            <a:rPr lang="es-US" dirty="0" smtClean="0"/>
            <a:t>Manera de dar</a:t>
          </a:r>
          <a:endParaRPr lang="es-CR" dirty="0"/>
        </a:p>
      </dgm:t>
    </dgm:pt>
    <dgm:pt modelId="{76E1922E-7EB7-4906-B8F4-60C63E56A7F8}" type="parTrans" cxnId="{4E818C3A-0AF9-4790-9166-7935BBB4FD24}">
      <dgm:prSet/>
      <dgm:spPr/>
      <dgm:t>
        <a:bodyPr/>
        <a:lstStyle/>
        <a:p>
          <a:endParaRPr lang="es-CR"/>
        </a:p>
      </dgm:t>
    </dgm:pt>
    <dgm:pt modelId="{390F585A-6629-43CD-B51D-EBF203718ED7}" type="sibTrans" cxnId="{4E818C3A-0AF9-4790-9166-7935BBB4FD24}">
      <dgm:prSet/>
      <dgm:spPr/>
      <dgm:t>
        <a:bodyPr/>
        <a:lstStyle/>
        <a:p>
          <a:endParaRPr lang="es-CR"/>
        </a:p>
      </dgm:t>
    </dgm:pt>
    <dgm:pt modelId="{1BE65F3C-2C6F-46A5-A88A-D47E473BBACF}" type="pres">
      <dgm:prSet presAssocID="{71D56760-D2CF-4595-8B6B-D484F09F59EF}" presName="Name0" presStyleCnt="0">
        <dgm:presLayoutVars>
          <dgm:dir/>
          <dgm:resizeHandles val="exact"/>
        </dgm:presLayoutVars>
      </dgm:prSet>
      <dgm:spPr/>
    </dgm:pt>
    <dgm:pt modelId="{DC878CA0-7398-40DB-AAE4-B4503608DBCD}" type="pres">
      <dgm:prSet presAssocID="{71D56760-D2CF-4595-8B6B-D484F09F59EF}" presName="bkgdShp" presStyleLbl="alignAccFollowNode1" presStyleIdx="0" presStyleCnt="1"/>
      <dgm:spPr/>
    </dgm:pt>
    <dgm:pt modelId="{7F88AECE-1A96-48B9-8126-1A6A4855B136}" type="pres">
      <dgm:prSet presAssocID="{71D56760-D2CF-4595-8B6B-D484F09F59EF}" presName="linComp" presStyleCnt="0"/>
      <dgm:spPr/>
    </dgm:pt>
    <dgm:pt modelId="{A943CCD5-F16C-4A20-AE13-A25F3C3BC303}" type="pres">
      <dgm:prSet presAssocID="{8A6C7613-8DDA-4F86-84E9-959A1A2CC8B8}" presName="compNode" presStyleCnt="0"/>
      <dgm:spPr/>
    </dgm:pt>
    <dgm:pt modelId="{C4A99127-2E53-4DF7-8AFE-B31701FEF80D}" type="pres">
      <dgm:prSet presAssocID="{8A6C7613-8DDA-4F86-84E9-959A1A2CC8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574CEF7-B27B-46C8-821C-DC3B4BBAEF44}" type="pres">
      <dgm:prSet presAssocID="{8A6C7613-8DDA-4F86-84E9-959A1A2CC8B8}" presName="invisiNode" presStyleLbl="node1" presStyleIdx="0" presStyleCnt="4"/>
      <dgm:spPr/>
    </dgm:pt>
    <dgm:pt modelId="{5CF0B755-2CAD-4F25-AE84-4052EE70C660}" type="pres">
      <dgm:prSet presAssocID="{8A6C7613-8DDA-4F86-84E9-959A1A2CC8B8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9BCC9EB-EAD8-4CEA-97CD-E865271B8D42}" type="pres">
      <dgm:prSet presAssocID="{E668B0E1-E874-4C5E-B957-BB6448F1E91F}" presName="sibTrans" presStyleLbl="sibTrans2D1" presStyleIdx="0" presStyleCnt="0"/>
      <dgm:spPr/>
      <dgm:t>
        <a:bodyPr/>
        <a:lstStyle/>
        <a:p>
          <a:endParaRPr lang="es-CR"/>
        </a:p>
      </dgm:t>
    </dgm:pt>
    <dgm:pt modelId="{06147EBB-3F92-477B-A613-74F879B07696}" type="pres">
      <dgm:prSet presAssocID="{76A47148-7769-4655-99B5-5E04C1B51B87}" presName="compNode" presStyleCnt="0"/>
      <dgm:spPr/>
    </dgm:pt>
    <dgm:pt modelId="{51BEB970-8791-4C4B-A229-A478F484773C}" type="pres">
      <dgm:prSet presAssocID="{76A47148-7769-4655-99B5-5E04C1B51B8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0FD4A6-4471-45B3-8DA6-7AF1F6CF68B6}" type="pres">
      <dgm:prSet presAssocID="{76A47148-7769-4655-99B5-5E04C1B51B87}" presName="invisiNode" presStyleLbl="node1" presStyleIdx="1" presStyleCnt="4"/>
      <dgm:spPr/>
    </dgm:pt>
    <dgm:pt modelId="{21E67FA6-B681-46E3-8835-368E215C3D6B}" type="pres">
      <dgm:prSet presAssocID="{76A47148-7769-4655-99B5-5E04C1B51B87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13ED722F-031D-4075-A244-BE8147EA2F77}" type="pres">
      <dgm:prSet presAssocID="{393E4ED4-7F6C-4D62-A143-E1C096515C52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9A0C9E2-0866-422B-A764-13310A27F2B2}" type="pres">
      <dgm:prSet presAssocID="{42132D39-6C51-4D51-9685-6EACA5F20499}" presName="compNode" presStyleCnt="0"/>
      <dgm:spPr/>
    </dgm:pt>
    <dgm:pt modelId="{7558E51D-9A5B-4D77-945E-ACDB698E433A}" type="pres">
      <dgm:prSet presAssocID="{42132D39-6C51-4D51-9685-6EACA5F204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4C1C920-22C1-4521-BC5E-1CD769ABC315}" type="pres">
      <dgm:prSet presAssocID="{42132D39-6C51-4D51-9685-6EACA5F20499}" presName="invisiNode" presStyleLbl="node1" presStyleIdx="2" presStyleCnt="4"/>
      <dgm:spPr/>
    </dgm:pt>
    <dgm:pt modelId="{A55FED63-9F7A-4A30-B0C0-D94B15258AF9}" type="pres">
      <dgm:prSet presAssocID="{42132D39-6C51-4D51-9685-6EACA5F20499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7276F81-5073-401D-9AC0-002400941A03}" type="pres">
      <dgm:prSet presAssocID="{D043B340-A9F0-4E16-885A-7187FB5816D0}" presName="sibTrans" presStyleLbl="sibTrans2D1" presStyleIdx="0" presStyleCnt="0"/>
      <dgm:spPr/>
      <dgm:t>
        <a:bodyPr/>
        <a:lstStyle/>
        <a:p>
          <a:endParaRPr lang="es-CR"/>
        </a:p>
      </dgm:t>
    </dgm:pt>
    <dgm:pt modelId="{5C1C2D83-048A-47B9-B10C-95A81B26F4F7}" type="pres">
      <dgm:prSet presAssocID="{89B7D602-D396-4A77-AA16-979F1EE142EC}" presName="compNode" presStyleCnt="0"/>
      <dgm:spPr/>
    </dgm:pt>
    <dgm:pt modelId="{347823EB-1D57-4177-BFC6-0666973D040E}" type="pres">
      <dgm:prSet presAssocID="{89B7D602-D396-4A77-AA16-979F1EE142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9767CD4-C32B-461A-A357-9A453AC56524}" type="pres">
      <dgm:prSet presAssocID="{89B7D602-D396-4A77-AA16-979F1EE142EC}" presName="invisiNode" presStyleLbl="node1" presStyleIdx="3" presStyleCnt="4"/>
      <dgm:spPr/>
    </dgm:pt>
    <dgm:pt modelId="{74E5825F-1ABE-44F9-9B44-D6F45EB85E58}" type="pres">
      <dgm:prSet presAssocID="{89B7D602-D396-4A77-AA16-979F1EE142EC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8313FCE5-8A38-40DE-AD60-7BFAB07797CD}" type="presOf" srcId="{E668B0E1-E874-4C5E-B957-BB6448F1E91F}" destId="{A9BCC9EB-EAD8-4CEA-97CD-E865271B8D42}" srcOrd="0" destOrd="0" presId="urn:microsoft.com/office/officeart/2005/8/layout/pList2"/>
    <dgm:cxn modelId="{C3CA65B4-01DA-433B-9C6D-04273C98292D}" type="presOf" srcId="{393E4ED4-7F6C-4D62-A143-E1C096515C52}" destId="{13ED722F-031D-4075-A244-BE8147EA2F77}" srcOrd="0" destOrd="0" presId="urn:microsoft.com/office/officeart/2005/8/layout/pList2"/>
    <dgm:cxn modelId="{69FC1A6A-83E1-443C-9784-CE800C8483D2}" type="presOf" srcId="{71D56760-D2CF-4595-8B6B-D484F09F59EF}" destId="{1BE65F3C-2C6F-46A5-A88A-D47E473BBACF}" srcOrd="0" destOrd="0" presId="urn:microsoft.com/office/officeart/2005/8/layout/pList2"/>
    <dgm:cxn modelId="{B5F09F55-E576-489B-814E-B25D6C12B805}" type="presOf" srcId="{76A47148-7769-4655-99B5-5E04C1B51B87}" destId="{51BEB970-8791-4C4B-A229-A478F484773C}" srcOrd="0" destOrd="0" presId="urn:microsoft.com/office/officeart/2005/8/layout/pList2"/>
    <dgm:cxn modelId="{675248DC-C154-49CA-AA95-08DC7731991C}" srcId="{71D56760-D2CF-4595-8B6B-D484F09F59EF}" destId="{76A47148-7769-4655-99B5-5E04C1B51B87}" srcOrd="1" destOrd="0" parTransId="{A50519B2-610A-496A-BAE7-1A5A97C8A9AD}" sibTransId="{393E4ED4-7F6C-4D62-A143-E1C096515C52}"/>
    <dgm:cxn modelId="{4E818C3A-0AF9-4790-9166-7935BBB4FD24}" srcId="{71D56760-D2CF-4595-8B6B-D484F09F59EF}" destId="{89B7D602-D396-4A77-AA16-979F1EE142EC}" srcOrd="3" destOrd="0" parTransId="{76E1922E-7EB7-4906-B8F4-60C63E56A7F8}" sibTransId="{390F585A-6629-43CD-B51D-EBF203718ED7}"/>
    <dgm:cxn modelId="{98A5BC2D-9292-41B0-B109-AA360EB7EC1D}" srcId="{71D56760-D2CF-4595-8B6B-D484F09F59EF}" destId="{8A6C7613-8DDA-4F86-84E9-959A1A2CC8B8}" srcOrd="0" destOrd="0" parTransId="{427AA911-8A12-4FF2-9D87-5ECC43A73881}" sibTransId="{E668B0E1-E874-4C5E-B957-BB6448F1E91F}"/>
    <dgm:cxn modelId="{CD60FC11-B355-4524-8EA4-A49E44F6C411}" type="presOf" srcId="{D043B340-A9F0-4E16-885A-7187FB5816D0}" destId="{B7276F81-5073-401D-9AC0-002400941A03}" srcOrd="0" destOrd="0" presId="urn:microsoft.com/office/officeart/2005/8/layout/pList2"/>
    <dgm:cxn modelId="{75345FD1-D7F8-424F-855B-5C2442975EDB}" type="presOf" srcId="{42132D39-6C51-4D51-9685-6EACA5F20499}" destId="{7558E51D-9A5B-4D77-945E-ACDB698E433A}" srcOrd="0" destOrd="0" presId="urn:microsoft.com/office/officeart/2005/8/layout/pList2"/>
    <dgm:cxn modelId="{376E2B6D-D9EB-4A99-8673-A74327FDE010}" srcId="{71D56760-D2CF-4595-8B6B-D484F09F59EF}" destId="{42132D39-6C51-4D51-9685-6EACA5F20499}" srcOrd="2" destOrd="0" parTransId="{F74E263C-E860-4EC8-BD7E-BCA61C2D3DFD}" sibTransId="{D043B340-A9F0-4E16-885A-7187FB5816D0}"/>
    <dgm:cxn modelId="{95324FE4-10D9-4D20-8FB9-26C056059138}" type="presOf" srcId="{8A6C7613-8DDA-4F86-84E9-959A1A2CC8B8}" destId="{C4A99127-2E53-4DF7-8AFE-B31701FEF80D}" srcOrd="0" destOrd="0" presId="urn:microsoft.com/office/officeart/2005/8/layout/pList2"/>
    <dgm:cxn modelId="{4678597B-B414-49E4-A51E-4F6F17779A5C}" type="presOf" srcId="{89B7D602-D396-4A77-AA16-979F1EE142EC}" destId="{347823EB-1D57-4177-BFC6-0666973D040E}" srcOrd="0" destOrd="0" presId="urn:microsoft.com/office/officeart/2005/8/layout/pList2"/>
    <dgm:cxn modelId="{83955E33-478D-4E68-9626-D2735DA42E06}" type="presParOf" srcId="{1BE65F3C-2C6F-46A5-A88A-D47E473BBACF}" destId="{DC878CA0-7398-40DB-AAE4-B4503608DBCD}" srcOrd="0" destOrd="0" presId="urn:microsoft.com/office/officeart/2005/8/layout/pList2"/>
    <dgm:cxn modelId="{5937CCF0-09A2-4DCA-AB1A-0AF46AFCDA57}" type="presParOf" srcId="{1BE65F3C-2C6F-46A5-A88A-D47E473BBACF}" destId="{7F88AECE-1A96-48B9-8126-1A6A4855B136}" srcOrd="1" destOrd="0" presId="urn:microsoft.com/office/officeart/2005/8/layout/pList2"/>
    <dgm:cxn modelId="{792281A7-5D4A-42A4-A3C3-8E2BDF00E4CE}" type="presParOf" srcId="{7F88AECE-1A96-48B9-8126-1A6A4855B136}" destId="{A943CCD5-F16C-4A20-AE13-A25F3C3BC303}" srcOrd="0" destOrd="0" presId="urn:microsoft.com/office/officeart/2005/8/layout/pList2"/>
    <dgm:cxn modelId="{02E1BCFA-6E5F-433E-93C2-065A224DE615}" type="presParOf" srcId="{A943CCD5-F16C-4A20-AE13-A25F3C3BC303}" destId="{C4A99127-2E53-4DF7-8AFE-B31701FEF80D}" srcOrd="0" destOrd="0" presId="urn:microsoft.com/office/officeart/2005/8/layout/pList2"/>
    <dgm:cxn modelId="{5C1AE637-1CF6-424C-A818-563E4A3B429D}" type="presParOf" srcId="{A943CCD5-F16C-4A20-AE13-A25F3C3BC303}" destId="{A574CEF7-B27B-46C8-821C-DC3B4BBAEF44}" srcOrd="1" destOrd="0" presId="urn:microsoft.com/office/officeart/2005/8/layout/pList2"/>
    <dgm:cxn modelId="{7B62EB8A-725C-46A0-B9A0-7F90B72FAC4B}" type="presParOf" srcId="{A943CCD5-F16C-4A20-AE13-A25F3C3BC303}" destId="{5CF0B755-2CAD-4F25-AE84-4052EE70C660}" srcOrd="2" destOrd="0" presId="urn:microsoft.com/office/officeart/2005/8/layout/pList2"/>
    <dgm:cxn modelId="{2D9B3F24-E3E5-415E-B169-AE06AC1CB59B}" type="presParOf" srcId="{7F88AECE-1A96-48B9-8126-1A6A4855B136}" destId="{A9BCC9EB-EAD8-4CEA-97CD-E865271B8D42}" srcOrd="1" destOrd="0" presId="urn:microsoft.com/office/officeart/2005/8/layout/pList2"/>
    <dgm:cxn modelId="{D795BC26-C365-4579-B69B-D596FCDD80D7}" type="presParOf" srcId="{7F88AECE-1A96-48B9-8126-1A6A4855B136}" destId="{06147EBB-3F92-477B-A613-74F879B07696}" srcOrd="2" destOrd="0" presId="urn:microsoft.com/office/officeart/2005/8/layout/pList2"/>
    <dgm:cxn modelId="{D68694D8-DAD8-476F-9F68-99FB216B328F}" type="presParOf" srcId="{06147EBB-3F92-477B-A613-74F879B07696}" destId="{51BEB970-8791-4C4B-A229-A478F484773C}" srcOrd="0" destOrd="0" presId="urn:microsoft.com/office/officeart/2005/8/layout/pList2"/>
    <dgm:cxn modelId="{9047F107-9977-453B-821C-1EAAD1F5C892}" type="presParOf" srcId="{06147EBB-3F92-477B-A613-74F879B07696}" destId="{E90FD4A6-4471-45B3-8DA6-7AF1F6CF68B6}" srcOrd="1" destOrd="0" presId="urn:microsoft.com/office/officeart/2005/8/layout/pList2"/>
    <dgm:cxn modelId="{D226D306-1BA5-4085-84A5-552051DCB6AE}" type="presParOf" srcId="{06147EBB-3F92-477B-A613-74F879B07696}" destId="{21E67FA6-B681-46E3-8835-368E215C3D6B}" srcOrd="2" destOrd="0" presId="urn:microsoft.com/office/officeart/2005/8/layout/pList2"/>
    <dgm:cxn modelId="{B3DC5128-A40D-41C6-A1BA-58181B84BDD4}" type="presParOf" srcId="{7F88AECE-1A96-48B9-8126-1A6A4855B136}" destId="{13ED722F-031D-4075-A244-BE8147EA2F77}" srcOrd="3" destOrd="0" presId="urn:microsoft.com/office/officeart/2005/8/layout/pList2"/>
    <dgm:cxn modelId="{84363B66-AF47-41C7-89CF-08531391A99A}" type="presParOf" srcId="{7F88AECE-1A96-48B9-8126-1A6A4855B136}" destId="{79A0C9E2-0866-422B-A764-13310A27F2B2}" srcOrd="4" destOrd="0" presId="urn:microsoft.com/office/officeart/2005/8/layout/pList2"/>
    <dgm:cxn modelId="{84144FDF-D344-4F91-B869-AF874B739DE8}" type="presParOf" srcId="{79A0C9E2-0866-422B-A764-13310A27F2B2}" destId="{7558E51D-9A5B-4D77-945E-ACDB698E433A}" srcOrd="0" destOrd="0" presId="urn:microsoft.com/office/officeart/2005/8/layout/pList2"/>
    <dgm:cxn modelId="{A1FE587D-9223-4690-A1A9-F5E125A62A24}" type="presParOf" srcId="{79A0C9E2-0866-422B-A764-13310A27F2B2}" destId="{24C1C920-22C1-4521-BC5E-1CD769ABC315}" srcOrd="1" destOrd="0" presId="urn:microsoft.com/office/officeart/2005/8/layout/pList2"/>
    <dgm:cxn modelId="{E361DED2-0456-40C9-A6C3-A29A1DC1472B}" type="presParOf" srcId="{79A0C9E2-0866-422B-A764-13310A27F2B2}" destId="{A55FED63-9F7A-4A30-B0C0-D94B15258AF9}" srcOrd="2" destOrd="0" presId="urn:microsoft.com/office/officeart/2005/8/layout/pList2"/>
    <dgm:cxn modelId="{7FC5306F-0491-4F63-A8CA-6B4BE017BF2C}" type="presParOf" srcId="{7F88AECE-1A96-48B9-8126-1A6A4855B136}" destId="{B7276F81-5073-401D-9AC0-002400941A03}" srcOrd="5" destOrd="0" presId="urn:microsoft.com/office/officeart/2005/8/layout/pList2"/>
    <dgm:cxn modelId="{3F457C31-0193-478B-AF95-B0994F2322B3}" type="presParOf" srcId="{7F88AECE-1A96-48B9-8126-1A6A4855B136}" destId="{5C1C2D83-048A-47B9-B10C-95A81B26F4F7}" srcOrd="6" destOrd="0" presId="urn:microsoft.com/office/officeart/2005/8/layout/pList2"/>
    <dgm:cxn modelId="{4EF617AB-8C4C-46E6-ABA1-CC1C83A98357}" type="presParOf" srcId="{5C1C2D83-048A-47B9-B10C-95A81B26F4F7}" destId="{347823EB-1D57-4177-BFC6-0666973D040E}" srcOrd="0" destOrd="0" presId="urn:microsoft.com/office/officeart/2005/8/layout/pList2"/>
    <dgm:cxn modelId="{5CE0C8DD-1048-419F-89F8-546D14252303}" type="presParOf" srcId="{5C1C2D83-048A-47B9-B10C-95A81B26F4F7}" destId="{19767CD4-C32B-461A-A357-9A453AC56524}" srcOrd="1" destOrd="0" presId="urn:microsoft.com/office/officeart/2005/8/layout/pList2"/>
    <dgm:cxn modelId="{B53CF7D1-5459-4D50-943B-DEAC749023C6}" type="presParOf" srcId="{5C1C2D83-048A-47B9-B10C-95A81B26F4F7}" destId="{74E5825F-1ABE-44F9-9B44-D6F45EB85E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74356-E794-4A7B-975B-F34DD66A04A6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B2944A56-8869-4D41-B005-B25836A9EB14}">
      <dgm:prSet phldrT="[Texto]"/>
      <dgm:spPr/>
      <dgm:t>
        <a:bodyPr/>
        <a:lstStyle/>
        <a:p>
          <a:r>
            <a:rPr lang="es-CR" dirty="0" smtClean="0"/>
            <a:t>Aumenta nuestra intimidad con Cristo</a:t>
          </a:r>
          <a:endParaRPr lang="es-CR" dirty="0"/>
        </a:p>
      </dgm:t>
    </dgm:pt>
    <dgm:pt modelId="{8B12BAE3-7378-4C62-84D4-9C5ED022A58B}" type="parTrans" cxnId="{74654099-3B3C-4963-B268-1ABF947C8263}">
      <dgm:prSet/>
      <dgm:spPr/>
      <dgm:t>
        <a:bodyPr/>
        <a:lstStyle/>
        <a:p>
          <a:endParaRPr lang="es-CR"/>
        </a:p>
      </dgm:t>
    </dgm:pt>
    <dgm:pt modelId="{53F2CAB1-F133-42BF-90D2-3AEBC275F224}" type="sibTrans" cxnId="{74654099-3B3C-4963-B268-1ABF947C8263}">
      <dgm:prSet/>
      <dgm:spPr/>
      <dgm:t>
        <a:bodyPr/>
        <a:lstStyle/>
        <a:p>
          <a:endParaRPr lang="es-CR"/>
        </a:p>
      </dgm:t>
    </dgm:pt>
    <dgm:pt modelId="{6A40DAEC-0558-433D-8DB7-0A3E7FB1FAC4}">
      <dgm:prSet phldrT="[Texto]"/>
      <dgm:spPr/>
      <dgm:t>
        <a:bodyPr/>
        <a:lstStyle/>
        <a:p>
          <a:r>
            <a:rPr lang="es-CR" dirty="0" smtClean="0"/>
            <a:t>Dar es una demostración externa de una condición espiritual interna (Mt. 6:21)</a:t>
          </a:r>
          <a:endParaRPr lang="es-CR" dirty="0"/>
        </a:p>
      </dgm:t>
    </dgm:pt>
    <dgm:pt modelId="{B9FFFF65-2B1A-477E-8E74-E457FBBC4E16}" type="parTrans" cxnId="{AE87CBEA-8E81-40B4-BDED-EC67A35CD748}">
      <dgm:prSet/>
      <dgm:spPr/>
      <dgm:t>
        <a:bodyPr/>
        <a:lstStyle/>
        <a:p>
          <a:endParaRPr lang="es-CR"/>
        </a:p>
      </dgm:t>
    </dgm:pt>
    <dgm:pt modelId="{9A1D6271-EA8E-4BDC-BEFD-FE2892632A6B}" type="sibTrans" cxnId="{AE87CBEA-8E81-40B4-BDED-EC67A35CD748}">
      <dgm:prSet/>
      <dgm:spPr/>
      <dgm:t>
        <a:bodyPr/>
        <a:lstStyle/>
        <a:p>
          <a:endParaRPr lang="es-CR"/>
        </a:p>
      </dgm:t>
    </dgm:pt>
    <dgm:pt modelId="{00118CD8-1A6C-42B7-9282-81146A73051A}">
      <dgm:prSet phldrT="[Texto]"/>
      <dgm:spPr/>
      <dgm:t>
        <a:bodyPr/>
        <a:lstStyle/>
        <a:p>
          <a:r>
            <a:rPr lang="es-CR" dirty="0" smtClean="0"/>
            <a:t>Ser generosos madura nuestro carácter</a:t>
          </a:r>
          <a:endParaRPr lang="es-CR" dirty="0"/>
        </a:p>
      </dgm:t>
    </dgm:pt>
    <dgm:pt modelId="{B36BB62D-2F30-432B-8A54-BAE788D08F4A}" type="parTrans" cxnId="{1E6DD9FE-DA04-40D6-A873-798D1538286A}">
      <dgm:prSet/>
      <dgm:spPr/>
      <dgm:t>
        <a:bodyPr/>
        <a:lstStyle/>
        <a:p>
          <a:endParaRPr lang="es-CR"/>
        </a:p>
      </dgm:t>
    </dgm:pt>
    <dgm:pt modelId="{1176F6B6-E4CD-4508-9BD0-21F2DFFD76DC}" type="sibTrans" cxnId="{1E6DD9FE-DA04-40D6-A873-798D1538286A}">
      <dgm:prSet/>
      <dgm:spPr/>
      <dgm:t>
        <a:bodyPr/>
        <a:lstStyle/>
        <a:p>
          <a:endParaRPr lang="es-CR"/>
        </a:p>
      </dgm:t>
    </dgm:pt>
    <dgm:pt modelId="{03DDB569-2766-4463-BFE7-CACEA8501A99}">
      <dgm:prSet phldrT="[Texto]"/>
      <dgm:spPr/>
      <dgm:t>
        <a:bodyPr/>
        <a:lstStyle/>
        <a:p>
          <a:r>
            <a:rPr lang="es-CR" dirty="0" smtClean="0"/>
            <a:t>El carácter de Cristo es dadivoso, se dio a si mismo por nosotros.</a:t>
          </a:r>
          <a:endParaRPr lang="es-CR" dirty="0"/>
        </a:p>
      </dgm:t>
    </dgm:pt>
    <dgm:pt modelId="{A2D39018-1A25-47AE-93E5-409EDCBE6186}" type="parTrans" cxnId="{00FE9CFF-F947-4ACF-9C56-FC5B9A16817C}">
      <dgm:prSet/>
      <dgm:spPr/>
      <dgm:t>
        <a:bodyPr/>
        <a:lstStyle/>
        <a:p>
          <a:endParaRPr lang="es-CR"/>
        </a:p>
      </dgm:t>
    </dgm:pt>
    <dgm:pt modelId="{5BBB7987-D396-465E-B7FE-E96147AC2205}" type="sibTrans" cxnId="{00FE9CFF-F947-4ACF-9C56-FC5B9A16817C}">
      <dgm:prSet/>
      <dgm:spPr/>
      <dgm:t>
        <a:bodyPr/>
        <a:lstStyle/>
        <a:p>
          <a:endParaRPr lang="es-CR"/>
        </a:p>
      </dgm:t>
    </dgm:pt>
    <dgm:pt modelId="{A848F7EE-DEBE-4124-ACFF-40FC0023BDCA}">
      <dgm:prSet phldrT="[Texto]"/>
      <dgm:spPr/>
      <dgm:t>
        <a:bodyPr/>
        <a:lstStyle/>
        <a:p>
          <a:r>
            <a:rPr lang="es-CR" dirty="0" smtClean="0"/>
            <a:t>Ser generosos aumenta nuestro tesoro en los cielos</a:t>
          </a:r>
          <a:endParaRPr lang="es-CR" dirty="0"/>
        </a:p>
      </dgm:t>
    </dgm:pt>
    <dgm:pt modelId="{22996B7E-9D7A-4FA2-A3AE-966090819BE3}" type="parTrans" cxnId="{D9C36590-6E4F-49FD-A621-7D425C4C7673}">
      <dgm:prSet/>
      <dgm:spPr/>
      <dgm:t>
        <a:bodyPr/>
        <a:lstStyle/>
        <a:p>
          <a:endParaRPr lang="es-CR"/>
        </a:p>
      </dgm:t>
    </dgm:pt>
    <dgm:pt modelId="{457159BC-1657-4E10-B6A7-0457ADBF66D4}" type="sibTrans" cxnId="{D9C36590-6E4F-49FD-A621-7D425C4C7673}">
      <dgm:prSet/>
      <dgm:spPr/>
      <dgm:t>
        <a:bodyPr/>
        <a:lstStyle/>
        <a:p>
          <a:endParaRPr lang="es-CR"/>
        </a:p>
      </dgm:t>
    </dgm:pt>
    <dgm:pt modelId="{4E57DA83-E619-4AED-9BB2-D729BDC5E2B7}">
      <dgm:prSet phldrT="[Texto]"/>
      <dgm:spPr/>
      <dgm:t>
        <a:bodyPr/>
        <a:lstStyle/>
        <a:p>
          <a:r>
            <a:rPr lang="es-CR" dirty="0" smtClean="0"/>
            <a:t>“Haceos tesoros en el cielo…” Mateo 6:20</a:t>
          </a:r>
          <a:endParaRPr lang="es-CR" dirty="0"/>
        </a:p>
      </dgm:t>
    </dgm:pt>
    <dgm:pt modelId="{32886E2A-4044-45E7-965F-5F0ECA7F1BF1}" type="parTrans" cxnId="{746D12B5-4F5C-4E03-81E1-6623983E1D2E}">
      <dgm:prSet/>
      <dgm:spPr/>
      <dgm:t>
        <a:bodyPr/>
        <a:lstStyle/>
        <a:p>
          <a:endParaRPr lang="es-CR"/>
        </a:p>
      </dgm:t>
    </dgm:pt>
    <dgm:pt modelId="{AC968298-F2CA-4C3C-AF4D-A9D1867FA6AB}" type="sibTrans" cxnId="{746D12B5-4F5C-4E03-81E1-6623983E1D2E}">
      <dgm:prSet/>
      <dgm:spPr/>
      <dgm:t>
        <a:bodyPr/>
        <a:lstStyle/>
        <a:p>
          <a:endParaRPr lang="es-CR"/>
        </a:p>
      </dgm:t>
    </dgm:pt>
    <dgm:pt modelId="{5C439945-D743-495D-ACF6-3BDEC3AFAF5F}">
      <dgm:prSet phldrT="[Texto]"/>
      <dgm:spPr/>
      <dgm:t>
        <a:bodyPr/>
        <a:lstStyle/>
        <a:p>
          <a:r>
            <a:rPr lang="es-CR" dirty="0" smtClean="0"/>
            <a:t>Ser generoso puede resultar en un bienestar propio</a:t>
          </a:r>
          <a:endParaRPr lang="es-CR" dirty="0"/>
        </a:p>
      </dgm:t>
    </dgm:pt>
    <dgm:pt modelId="{FEB98600-78F8-471E-AA1C-F5B2C3B08CCD}" type="parTrans" cxnId="{C8D413BC-A944-47D9-A333-AD77E8BECD7E}">
      <dgm:prSet/>
      <dgm:spPr/>
      <dgm:t>
        <a:bodyPr/>
        <a:lstStyle/>
        <a:p>
          <a:endParaRPr lang="es-CR"/>
        </a:p>
      </dgm:t>
    </dgm:pt>
    <dgm:pt modelId="{E09AD391-2AA6-4BCD-8312-17C5B8ADD797}" type="sibTrans" cxnId="{C8D413BC-A944-47D9-A333-AD77E8BECD7E}">
      <dgm:prSet/>
      <dgm:spPr/>
      <dgm:t>
        <a:bodyPr/>
        <a:lstStyle/>
        <a:p>
          <a:endParaRPr lang="es-CR"/>
        </a:p>
      </dgm:t>
    </dgm:pt>
    <dgm:pt modelId="{0B6E7E83-C89E-4757-A65A-A9CC634DFEE8}">
      <dgm:prSet phldrT="[Texto]"/>
      <dgm:spPr/>
      <dgm:t>
        <a:bodyPr/>
        <a:lstStyle/>
        <a:p>
          <a:r>
            <a:rPr lang="es-CR" dirty="0" smtClean="0"/>
            <a:t>Dios nos bendice cuando damos</a:t>
          </a:r>
          <a:endParaRPr lang="es-CR" dirty="0"/>
        </a:p>
      </dgm:t>
    </dgm:pt>
    <dgm:pt modelId="{3EC5257E-5640-4210-BB4B-649447D26C69}" type="parTrans" cxnId="{F4651DF7-5E8B-421B-84E9-E9AFB04F2832}">
      <dgm:prSet/>
      <dgm:spPr/>
      <dgm:t>
        <a:bodyPr/>
        <a:lstStyle/>
        <a:p>
          <a:endParaRPr lang="es-CR"/>
        </a:p>
      </dgm:t>
    </dgm:pt>
    <dgm:pt modelId="{338FF116-6559-43E4-A2E7-D6D0770C2B93}" type="sibTrans" cxnId="{F4651DF7-5E8B-421B-84E9-E9AFB04F2832}">
      <dgm:prSet/>
      <dgm:spPr/>
      <dgm:t>
        <a:bodyPr/>
        <a:lstStyle/>
        <a:p>
          <a:endParaRPr lang="es-CR"/>
        </a:p>
      </dgm:t>
    </dgm:pt>
    <dgm:pt modelId="{1B1C0EFC-FC42-40C5-A3F8-C92DA82DFC90}" type="pres">
      <dgm:prSet presAssocID="{C6E74356-E794-4A7B-975B-F34DD66A04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CED9948C-797D-4B65-A51D-73FB778C2D10}" type="pres">
      <dgm:prSet presAssocID="{B2944A56-8869-4D41-B005-B25836A9EB14}" presName="comp" presStyleCnt="0"/>
      <dgm:spPr/>
    </dgm:pt>
    <dgm:pt modelId="{2CA18728-6ED2-41DA-A555-24D45CAC6574}" type="pres">
      <dgm:prSet presAssocID="{B2944A56-8869-4D41-B005-B25836A9EB14}" presName="box" presStyleLbl="node1" presStyleIdx="0" presStyleCnt="4"/>
      <dgm:spPr/>
      <dgm:t>
        <a:bodyPr/>
        <a:lstStyle/>
        <a:p>
          <a:endParaRPr lang="es-CR"/>
        </a:p>
      </dgm:t>
    </dgm:pt>
    <dgm:pt modelId="{5482AB46-8C6E-4041-9C23-A683C6190D57}" type="pres">
      <dgm:prSet presAssocID="{B2944A56-8869-4D41-B005-B25836A9EB14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C4CCEBA8-2251-4DE9-92E1-F5037EE8EFF3}" type="pres">
      <dgm:prSet presAssocID="{B2944A56-8869-4D41-B005-B25836A9EB1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96F8031-62B1-446E-B6CA-D5499A16251F}" type="pres">
      <dgm:prSet presAssocID="{53F2CAB1-F133-42BF-90D2-3AEBC275F224}" presName="spacer" presStyleCnt="0"/>
      <dgm:spPr/>
    </dgm:pt>
    <dgm:pt modelId="{92235122-CAD8-49DF-8918-EE3AD7CD5C22}" type="pres">
      <dgm:prSet presAssocID="{00118CD8-1A6C-42B7-9282-81146A73051A}" presName="comp" presStyleCnt="0"/>
      <dgm:spPr/>
    </dgm:pt>
    <dgm:pt modelId="{B0C8E07B-8F24-4515-AC0D-4BCAFD1CD415}" type="pres">
      <dgm:prSet presAssocID="{00118CD8-1A6C-42B7-9282-81146A73051A}" presName="box" presStyleLbl="node1" presStyleIdx="1" presStyleCnt="4"/>
      <dgm:spPr/>
      <dgm:t>
        <a:bodyPr/>
        <a:lstStyle/>
        <a:p>
          <a:endParaRPr lang="es-CR"/>
        </a:p>
      </dgm:t>
    </dgm:pt>
    <dgm:pt modelId="{3A31E235-0E54-4C9F-8783-FD7FA3D453F1}" type="pres">
      <dgm:prSet presAssocID="{00118CD8-1A6C-42B7-9282-81146A73051A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7DC5116D-316D-450C-BE64-2E736F82FD89}" type="pres">
      <dgm:prSet presAssocID="{00118CD8-1A6C-42B7-9282-81146A73051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289C585-C96B-4C5B-9ACB-4E73885201FB}" type="pres">
      <dgm:prSet presAssocID="{1176F6B6-E4CD-4508-9BD0-21F2DFFD76DC}" presName="spacer" presStyleCnt="0"/>
      <dgm:spPr/>
    </dgm:pt>
    <dgm:pt modelId="{A3F5E2D7-9F6F-48D5-8D4C-F97B0C1C9C9F}" type="pres">
      <dgm:prSet presAssocID="{A848F7EE-DEBE-4124-ACFF-40FC0023BDCA}" presName="comp" presStyleCnt="0"/>
      <dgm:spPr/>
    </dgm:pt>
    <dgm:pt modelId="{90A523C0-A1A9-4AB7-B306-A455BE86CFF4}" type="pres">
      <dgm:prSet presAssocID="{A848F7EE-DEBE-4124-ACFF-40FC0023BDCA}" presName="box" presStyleLbl="node1" presStyleIdx="2" presStyleCnt="4"/>
      <dgm:spPr/>
      <dgm:t>
        <a:bodyPr/>
        <a:lstStyle/>
        <a:p>
          <a:endParaRPr lang="es-CR"/>
        </a:p>
      </dgm:t>
    </dgm:pt>
    <dgm:pt modelId="{6A48DC63-99F2-46E7-A3CD-AAB1B163F303}" type="pres">
      <dgm:prSet presAssocID="{A848F7EE-DEBE-4124-ACFF-40FC0023BDC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E4751C86-288F-4E35-9A81-6E90E3026732}" type="pres">
      <dgm:prSet presAssocID="{A848F7EE-DEBE-4124-ACFF-40FC0023BDC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13D3ECD-E2EE-4475-888E-0FF8D821BF1A}" type="pres">
      <dgm:prSet presAssocID="{457159BC-1657-4E10-B6A7-0457ADBF66D4}" presName="spacer" presStyleCnt="0"/>
      <dgm:spPr/>
    </dgm:pt>
    <dgm:pt modelId="{23099D64-D555-4109-B559-1FC8545FF9AD}" type="pres">
      <dgm:prSet presAssocID="{5C439945-D743-495D-ACF6-3BDEC3AFAF5F}" presName="comp" presStyleCnt="0"/>
      <dgm:spPr/>
    </dgm:pt>
    <dgm:pt modelId="{3B8A5BE8-2755-4B26-B5A2-095C3F1AC374}" type="pres">
      <dgm:prSet presAssocID="{5C439945-D743-495D-ACF6-3BDEC3AFAF5F}" presName="box" presStyleLbl="node1" presStyleIdx="3" presStyleCnt="4"/>
      <dgm:spPr/>
      <dgm:t>
        <a:bodyPr/>
        <a:lstStyle/>
        <a:p>
          <a:endParaRPr lang="es-CR"/>
        </a:p>
      </dgm:t>
    </dgm:pt>
    <dgm:pt modelId="{D9B759B5-D202-4A76-88AB-7343443D381B}" type="pres">
      <dgm:prSet presAssocID="{5C439945-D743-495D-ACF6-3BDEC3AFAF5F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5CABA1C0-AEF7-4877-8326-3BB9257D8945}" type="pres">
      <dgm:prSet presAssocID="{5C439945-D743-495D-ACF6-3BDEC3AFAF5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AE96ABC-E0DD-42E2-8132-B8DE7C2C5A1C}" type="presOf" srcId="{A848F7EE-DEBE-4124-ACFF-40FC0023BDCA}" destId="{90A523C0-A1A9-4AB7-B306-A455BE86CFF4}" srcOrd="0" destOrd="0" presId="urn:microsoft.com/office/officeart/2005/8/layout/vList4"/>
    <dgm:cxn modelId="{67F67ABB-31AC-49E0-B8F9-312978C49E30}" type="presOf" srcId="{A848F7EE-DEBE-4124-ACFF-40FC0023BDCA}" destId="{E4751C86-288F-4E35-9A81-6E90E3026732}" srcOrd="1" destOrd="0" presId="urn:microsoft.com/office/officeart/2005/8/layout/vList4"/>
    <dgm:cxn modelId="{AE87CBEA-8E81-40B4-BDED-EC67A35CD748}" srcId="{B2944A56-8869-4D41-B005-B25836A9EB14}" destId="{6A40DAEC-0558-433D-8DB7-0A3E7FB1FAC4}" srcOrd="0" destOrd="0" parTransId="{B9FFFF65-2B1A-477E-8E74-E457FBBC4E16}" sibTransId="{9A1D6271-EA8E-4BDC-BEFD-FE2892632A6B}"/>
    <dgm:cxn modelId="{1E6DD9FE-DA04-40D6-A873-798D1538286A}" srcId="{C6E74356-E794-4A7B-975B-F34DD66A04A6}" destId="{00118CD8-1A6C-42B7-9282-81146A73051A}" srcOrd="1" destOrd="0" parTransId="{B36BB62D-2F30-432B-8A54-BAE788D08F4A}" sibTransId="{1176F6B6-E4CD-4508-9BD0-21F2DFFD76DC}"/>
    <dgm:cxn modelId="{EC53AC75-ACE4-44DC-9855-7A65A82EFA3B}" type="presOf" srcId="{B2944A56-8869-4D41-B005-B25836A9EB14}" destId="{2CA18728-6ED2-41DA-A555-24D45CAC6574}" srcOrd="0" destOrd="0" presId="urn:microsoft.com/office/officeart/2005/8/layout/vList4"/>
    <dgm:cxn modelId="{30FC3D60-7A08-408B-82B8-8449864F09D9}" type="presOf" srcId="{6A40DAEC-0558-433D-8DB7-0A3E7FB1FAC4}" destId="{2CA18728-6ED2-41DA-A555-24D45CAC6574}" srcOrd="0" destOrd="1" presId="urn:microsoft.com/office/officeart/2005/8/layout/vList4"/>
    <dgm:cxn modelId="{986AC672-4BB1-4D21-B348-E23DAD9B4A27}" type="presOf" srcId="{03DDB569-2766-4463-BFE7-CACEA8501A99}" destId="{B0C8E07B-8F24-4515-AC0D-4BCAFD1CD415}" srcOrd="0" destOrd="1" presId="urn:microsoft.com/office/officeart/2005/8/layout/vList4"/>
    <dgm:cxn modelId="{7FD70ECF-CFF4-43F1-A864-47A27BBC7E54}" type="presOf" srcId="{00118CD8-1A6C-42B7-9282-81146A73051A}" destId="{7DC5116D-316D-450C-BE64-2E736F82FD89}" srcOrd="1" destOrd="0" presId="urn:microsoft.com/office/officeart/2005/8/layout/vList4"/>
    <dgm:cxn modelId="{2040959C-88BE-4494-A384-E14746AF70C6}" type="presOf" srcId="{B2944A56-8869-4D41-B005-B25836A9EB14}" destId="{C4CCEBA8-2251-4DE9-92E1-F5037EE8EFF3}" srcOrd="1" destOrd="0" presId="urn:microsoft.com/office/officeart/2005/8/layout/vList4"/>
    <dgm:cxn modelId="{AF2A05BC-5F89-4723-B36D-4083DA15F4F0}" type="presOf" srcId="{C6E74356-E794-4A7B-975B-F34DD66A04A6}" destId="{1B1C0EFC-FC42-40C5-A3F8-C92DA82DFC90}" srcOrd="0" destOrd="0" presId="urn:microsoft.com/office/officeart/2005/8/layout/vList4"/>
    <dgm:cxn modelId="{DE0FBDD3-71AD-4C40-96CD-83550954FEAF}" type="presOf" srcId="{5C439945-D743-495D-ACF6-3BDEC3AFAF5F}" destId="{5CABA1C0-AEF7-4877-8326-3BB9257D8945}" srcOrd="1" destOrd="0" presId="urn:microsoft.com/office/officeart/2005/8/layout/vList4"/>
    <dgm:cxn modelId="{0108DD65-B62C-4FC2-AFFF-0862E1DB6775}" type="presOf" srcId="{03DDB569-2766-4463-BFE7-CACEA8501A99}" destId="{7DC5116D-316D-450C-BE64-2E736F82FD89}" srcOrd="1" destOrd="1" presId="urn:microsoft.com/office/officeart/2005/8/layout/vList4"/>
    <dgm:cxn modelId="{57BC98AB-10FD-437C-95C8-80B6DEFD22E8}" type="presOf" srcId="{00118CD8-1A6C-42B7-9282-81146A73051A}" destId="{B0C8E07B-8F24-4515-AC0D-4BCAFD1CD415}" srcOrd="0" destOrd="0" presId="urn:microsoft.com/office/officeart/2005/8/layout/vList4"/>
    <dgm:cxn modelId="{C8D413BC-A944-47D9-A333-AD77E8BECD7E}" srcId="{C6E74356-E794-4A7B-975B-F34DD66A04A6}" destId="{5C439945-D743-495D-ACF6-3BDEC3AFAF5F}" srcOrd="3" destOrd="0" parTransId="{FEB98600-78F8-471E-AA1C-F5B2C3B08CCD}" sibTransId="{E09AD391-2AA6-4BCD-8312-17C5B8ADD797}"/>
    <dgm:cxn modelId="{2F293A16-832F-4A9C-9083-517BB49BE4E8}" type="presOf" srcId="{5C439945-D743-495D-ACF6-3BDEC3AFAF5F}" destId="{3B8A5BE8-2755-4B26-B5A2-095C3F1AC374}" srcOrd="0" destOrd="0" presId="urn:microsoft.com/office/officeart/2005/8/layout/vList4"/>
    <dgm:cxn modelId="{F4651DF7-5E8B-421B-84E9-E9AFB04F2832}" srcId="{5C439945-D743-495D-ACF6-3BDEC3AFAF5F}" destId="{0B6E7E83-C89E-4757-A65A-A9CC634DFEE8}" srcOrd="0" destOrd="0" parTransId="{3EC5257E-5640-4210-BB4B-649447D26C69}" sibTransId="{338FF116-6559-43E4-A2E7-D6D0770C2B93}"/>
    <dgm:cxn modelId="{D9C36590-6E4F-49FD-A621-7D425C4C7673}" srcId="{C6E74356-E794-4A7B-975B-F34DD66A04A6}" destId="{A848F7EE-DEBE-4124-ACFF-40FC0023BDCA}" srcOrd="2" destOrd="0" parTransId="{22996B7E-9D7A-4FA2-A3AE-966090819BE3}" sibTransId="{457159BC-1657-4E10-B6A7-0457ADBF66D4}"/>
    <dgm:cxn modelId="{50C95946-3FD6-433A-B0D3-DDCB8D65A8A6}" type="presOf" srcId="{4E57DA83-E619-4AED-9BB2-D729BDC5E2B7}" destId="{90A523C0-A1A9-4AB7-B306-A455BE86CFF4}" srcOrd="0" destOrd="1" presId="urn:microsoft.com/office/officeart/2005/8/layout/vList4"/>
    <dgm:cxn modelId="{67E2DD59-A851-4288-BAA4-B8829D342F79}" type="presOf" srcId="{6A40DAEC-0558-433D-8DB7-0A3E7FB1FAC4}" destId="{C4CCEBA8-2251-4DE9-92E1-F5037EE8EFF3}" srcOrd="1" destOrd="1" presId="urn:microsoft.com/office/officeart/2005/8/layout/vList4"/>
    <dgm:cxn modelId="{00FE9CFF-F947-4ACF-9C56-FC5B9A16817C}" srcId="{00118CD8-1A6C-42B7-9282-81146A73051A}" destId="{03DDB569-2766-4463-BFE7-CACEA8501A99}" srcOrd="0" destOrd="0" parTransId="{A2D39018-1A25-47AE-93E5-409EDCBE6186}" sibTransId="{5BBB7987-D396-465E-B7FE-E96147AC2205}"/>
    <dgm:cxn modelId="{746D12B5-4F5C-4E03-81E1-6623983E1D2E}" srcId="{A848F7EE-DEBE-4124-ACFF-40FC0023BDCA}" destId="{4E57DA83-E619-4AED-9BB2-D729BDC5E2B7}" srcOrd="0" destOrd="0" parTransId="{32886E2A-4044-45E7-965F-5F0ECA7F1BF1}" sibTransId="{AC968298-F2CA-4C3C-AF4D-A9D1867FA6AB}"/>
    <dgm:cxn modelId="{03BD6703-8EA3-44E9-8DCD-A1DB56965DE9}" type="presOf" srcId="{0B6E7E83-C89E-4757-A65A-A9CC634DFEE8}" destId="{5CABA1C0-AEF7-4877-8326-3BB9257D8945}" srcOrd="1" destOrd="1" presId="urn:microsoft.com/office/officeart/2005/8/layout/vList4"/>
    <dgm:cxn modelId="{9691A3B2-FBFE-4364-9502-2B42E200CF04}" type="presOf" srcId="{0B6E7E83-C89E-4757-A65A-A9CC634DFEE8}" destId="{3B8A5BE8-2755-4B26-B5A2-095C3F1AC374}" srcOrd="0" destOrd="1" presId="urn:microsoft.com/office/officeart/2005/8/layout/vList4"/>
    <dgm:cxn modelId="{B6F80A78-D43E-44DE-9639-3F9043F7EB67}" type="presOf" srcId="{4E57DA83-E619-4AED-9BB2-D729BDC5E2B7}" destId="{E4751C86-288F-4E35-9A81-6E90E3026732}" srcOrd="1" destOrd="1" presId="urn:microsoft.com/office/officeart/2005/8/layout/vList4"/>
    <dgm:cxn modelId="{74654099-3B3C-4963-B268-1ABF947C8263}" srcId="{C6E74356-E794-4A7B-975B-F34DD66A04A6}" destId="{B2944A56-8869-4D41-B005-B25836A9EB14}" srcOrd="0" destOrd="0" parTransId="{8B12BAE3-7378-4C62-84D4-9C5ED022A58B}" sibTransId="{53F2CAB1-F133-42BF-90D2-3AEBC275F224}"/>
    <dgm:cxn modelId="{9BC288EF-AD5B-437B-94D2-5947D773EA4A}" type="presParOf" srcId="{1B1C0EFC-FC42-40C5-A3F8-C92DA82DFC90}" destId="{CED9948C-797D-4B65-A51D-73FB778C2D10}" srcOrd="0" destOrd="0" presId="urn:microsoft.com/office/officeart/2005/8/layout/vList4"/>
    <dgm:cxn modelId="{762D15C4-5CE6-4B4F-BC70-FD3DB8A7F36E}" type="presParOf" srcId="{CED9948C-797D-4B65-A51D-73FB778C2D10}" destId="{2CA18728-6ED2-41DA-A555-24D45CAC6574}" srcOrd="0" destOrd="0" presId="urn:microsoft.com/office/officeart/2005/8/layout/vList4"/>
    <dgm:cxn modelId="{69835B21-A6CF-43D3-A2CB-87E789206BAC}" type="presParOf" srcId="{CED9948C-797D-4B65-A51D-73FB778C2D10}" destId="{5482AB46-8C6E-4041-9C23-A683C6190D57}" srcOrd="1" destOrd="0" presId="urn:microsoft.com/office/officeart/2005/8/layout/vList4"/>
    <dgm:cxn modelId="{D640F4E9-C29A-41EF-9BC6-24EC6447B004}" type="presParOf" srcId="{CED9948C-797D-4B65-A51D-73FB778C2D10}" destId="{C4CCEBA8-2251-4DE9-92E1-F5037EE8EFF3}" srcOrd="2" destOrd="0" presId="urn:microsoft.com/office/officeart/2005/8/layout/vList4"/>
    <dgm:cxn modelId="{953C427F-4AA4-4684-8E6C-158B54E59D5B}" type="presParOf" srcId="{1B1C0EFC-FC42-40C5-A3F8-C92DA82DFC90}" destId="{C96F8031-62B1-446E-B6CA-D5499A16251F}" srcOrd="1" destOrd="0" presId="urn:microsoft.com/office/officeart/2005/8/layout/vList4"/>
    <dgm:cxn modelId="{E886A71E-421E-4478-A529-B21593FDA93F}" type="presParOf" srcId="{1B1C0EFC-FC42-40C5-A3F8-C92DA82DFC90}" destId="{92235122-CAD8-49DF-8918-EE3AD7CD5C22}" srcOrd="2" destOrd="0" presId="urn:microsoft.com/office/officeart/2005/8/layout/vList4"/>
    <dgm:cxn modelId="{85AD80BE-119C-4EA0-954F-995CD805E205}" type="presParOf" srcId="{92235122-CAD8-49DF-8918-EE3AD7CD5C22}" destId="{B0C8E07B-8F24-4515-AC0D-4BCAFD1CD415}" srcOrd="0" destOrd="0" presId="urn:microsoft.com/office/officeart/2005/8/layout/vList4"/>
    <dgm:cxn modelId="{37A10E5A-05F8-4529-A7B3-CE964DA57C8E}" type="presParOf" srcId="{92235122-CAD8-49DF-8918-EE3AD7CD5C22}" destId="{3A31E235-0E54-4C9F-8783-FD7FA3D453F1}" srcOrd="1" destOrd="0" presId="urn:microsoft.com/office/officeart/2005/8/layout/vList4"/>
    <dgm:cxn modelId="{48856FED-7B31-49E6-8884-220BC316E9F5}" type="presParOf" srcId="{92235122-CAD8-49DF-8918-EE3AD7CD5C22}" destId="{7DC5116D-316D-450C-BE64-2E736F82FD89}" srcOrd="2" destOrd="0" presId="urn:microsoft.com/office/officeart/2005/8/layout/vList4"/>
    <dgm:cxn modelId="{072ADAC7-FE40-4E7C-AC85-C48872F2BA9D}" type="presParOf" srcId="{1B1C0EFC-FC42-40C5-A3F8-C92DA82DFC90}" destId="{B289C585-C96B-4C5B-9ACB-4E73885201FB}" srcOrd="3" destOrd="0" presId="urn:microsoft.com/office/officeart/2005/8/layout/vList4"/>
    <dgm:cxn modelId="{1243AB2A-13DE-4DBE-8200-FA1778A1750C}" type="presParOf" srcId="{1B1C0EFC-FC42-40C5-A3F8-C92DA82DFC90}" destId="{A3F5E2D7-9F6F-48D5-8D4C-F97B0C1C9C9F}" srcOrd="4" destOrd="0" presId="urn:microsoft.com/office/officeart/2005/8/layout/vList4"/>
    <dgm:cxn modelId="{7DBB617A-ECA0-495E-90EC-CD32ED5DC0C6}" type="presParOf" srcId="{A3F5E2D7-9F6F-48D5-8D4C-F97B0C1C9C9F}" destId="{90A523C0-A1A9-4AB7-B306-A455BE86CFF4}" srcOrd="0" destOrd="0" presId="urn:microsoft.com/office/officeart/2005/8/layout/vList4"/>
    <dgm:cxn modelId="{DB7F3849-00A6-45B8-BE8D-75CD6F4202D9}" type="presParOf" srcId="{A3F5E2D7-9F6F-48D5-8D4C-F97B0C1C9C9F}" destId="{6A48DC63-99F2-46E7-A3CD-AAB1B163F303}" srcOrd="1" destOrd="0" presId="urn:microsoft.com/office/officeart/2005/8/layout/vList4"/>
    <dgm:cxn modelId="{E7C4A164-F104-48F4-851A-0D9AF8815392}" type="presParOf" srcId="{A3F5E2D7-9F6F-48D5-8D4C-F97B0C1C9C9F}" destId="{E4751C86-288F-4E35-9A81-6E90E3026732}" srcOrd="2" destOrd="0" presId="urn:microsoft.com/office/officeart/2005/8/layout/vList4"/>
    <dgm:cxn modelId="{97D48EA1-3A17-4F5E-843B-8F0B48471C70}" type="presParOf" srcId="{1B1C0EFC-FC42-40C5-A3F8-C92DA82DFC90}" destId="{913D3ECD-E2EE-4475-888E-0FF8D821BF1A}" srcOrd="5" destOrd="0" presId="urn:microsoft.com/office/officeart/2005/8/layout/vList4"/>
    <dgm:cxn modelId="{5CCA39FB-5EE4-40A6-9F38-39759DA63B52}" type="presParOf" srcId="{1B1C0EFC-FC42-40C5-A3F8-C92DA82DFC90}" destId="{23099D64-D555-4109-B559-1FC8545FF9AD}" srcOrd="6" destOrd="0" presId="urn:microsoft.com/office/officeart/2005/8/layout/vList4"/>
    <dgm:cxn modelId="{85564902-CC51-471B-9EF7-5BF6EC821513}" type="presParOf" srcId="{23099D64-D555-4109-B559-1FC8545FF9AD}" destId="{3B8A5BE8-2755-4B26-B5A2-095C3F1AC374}" srcOrd="0" destOrd="0" presId="urn:microsoft.com/office/officeart/2005/8/layout/vList4"/>
    <dgm:cxn modelId="{853AECE1-9836-40B7-88BE-8CA8A7EC8A63}" type="presParOf" srcId="{23099D64-D555-4109-B559-1FC8545FF9AD}" destId="{D9B759B5-D202-4A76-88AB-7343443D381B}" srcOrd="1" destOrd="0" presId="urn:microsoft.com/office/officeart/2005/8/layout/vList4"/>
    <dgm:cxn modelId="{BD6BCDA3-9DA3-4EE9-9A57-70BB64F6A0B6}" type="presParOf" srcId="{23099D64-D555-4109-B559-1FC8545FF9AD}" destId="{5CABA1C0-AEF7-4877-8326-3BB9257D89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24286-4F1F-463E-8E56-EBFA46044793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E83DB1FF-8447-4BD0-8A43-68234EFC2FB7}">
      <dgm:prSet phldrT="[Texto]"/>
      <dgm:spPr/>
      <dgm:t>
        <a:bodyPr/>
        <a:lstStyle/>
        <a:p>
          <a:r>
            <a:rPr lang="es-CR" dirty="0" smtClean="0"/>
            <a:t>Dar</a:t>
          </a:r>
          <a:endParaRPr lang="es-CR" dirty="0"/>
        </a:p>
      </dgm:t>
    </dgm:pt>
    <dgm:pt modelId="{CF64C881-9E0E-4C33-8C36-A638D4FBDEC1}" type="parTrans" cxnId="{01642BCF-2B10-439F-91DD-3B4FA35EE6A4}">
      <dgm:prSet/>
      <dgm:spPr/>
      <dgm:t>
        <a:bodyPr/>
        <a:lstStyle/>
        <a:p>
          <a:endParaRPr lang="es-CR"/>
        </a:p>
      </dgm:t>
    </dgm:pt>
    <dgm:pt modelId="{214BB0DA-30B5-41EE-A53A-124AAACE8204}" type="sibTrans" cxnId="{01642BCF-2B10-439F-91DD-3B4FA35EE6A4}">
      <dgm:prSet/>
      <dgm:spPr/>
      <dgm:t>
        <a:bodyPr/>
        <a:lstStyle/>
        <a:p>
          <a:endParaRPr lang="es-CR"/>
        </a:p>
      </dgm:t>
    </dgm:pt>
    <dgm:pt modelId="{4DED94B0-784E-4595-9A20-62BA644BA7C0}">
      <dgm:prSet phldrT="[Texto]"/>
      <dgm:spPr/>
      <dgm:t>
        <a:bodyPr/>
        <a:lstStyle/>
        <a:p>
          <a:r>
            <a:rPr lang="es-CR" dirty="0" smtClean="0"/>
            <a:t>Proveer necesidades</a:t>
          </a:r>
          <a:endParaRPr lang="es-CR" dirty="0"/>
        </a:p>
      </dgm:t>
    </dgm:pt>
    <dgm:pt modelId="{E8E76A5F-662E-41C2-AD45-7AB2B23BE46F}" type="parTrans" cxnId="{E1B4C7C5-D104-4AB6-807E-AF7695A8BB8B}">
      <dgm:prSet/>
      <dgm:spPr/>
      <dgm:t>
        <a:bodyPr/>
        <a:lstStyle/>
        <a:p>
          <a:endParaRPr lang="es-CR"/>
        </a:p>
      </dgm:t>
    </dgm:pt>
    <dgm:pt modelId="{6DF9DB3A-4B35-4A28-825E-0B675E4589CF}" type="sibTrans" cxnId="{E1B4C7C5-D104-4AB6-807E-AF7695A8BB8B}">
      <dgm:prSet/>
      <dgm:spPr/>
      <dgm:t>
        <a:bodyPr/>
        <a:lstStyle/>
        <a:p>
          <a:endParaRPr lang="es-CR"/>
        </a:p>
      </dgm:t>
    </dgm:pt>
    <dgm:pt modelId="{180FFB37-2D7E-48FD-8DD2-27240E7A40A0}">
      <dgm:prSet phldrT="[Texto]"/>
      <dgm:spPr/>
      <dgm:t>
        <a:bodyPr/>
        <a:lstStyle/>
        <a:p>
          <a:r>
            <a:rPr lang="es-CR" dirty="0" smtClean="0"/>
            <a:t>Bendición del Señor</a:t>
          </a:r>
          <a:endParaRPr lang="es-CR" dirty="0"/>
        </a:p>
      </dgm:t>
    </dgm:pt>
    <dgm:pt modelId="{27C900ED-51C8-468E-8F08-33F694DCCAC5}" type="parTrans" cxnId="{E458682D-99C6-45AE-8060-5D96345169AF}">
      <dgm:prSet/>
      <dgm:spPr/>
      <dgm:t>
        <a:bodyPr/>
        <a:lstStyle/>
        <a:p>
          <a:endParaRPr lang="es-CR"/>
        </a:p>
      </dgm:t>
    </dgm:pt>
    <dgm:pt modelId="{04629DF5-B39F-4CD4-9512-D6AFD257BCAB}" type="sibTrans" cxnId="{E458682D-99C6-45AE-8060-5D96345169AF}">
      <dgm:prSet/>
      <dgm:spPr/>
      <dgm:t>
        <a:bodyPr/>
        <a:lstStyle/>
        <a:p>
          <a:endParaRPr lang="es-CR"/>
        </a:p>
      </dgm:t>
    </dgm:pt>
    <dgm:pt modelId="{3DC2B4CA-776F-4800-925F-2F877F63DAE2}" type="pres">
      <dgm:prSet presAssocID="{20324286-4F1F-463E-8E56-EBFA4604479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8441D09C-909F-427D-A983-3CEF7AB2F9E7}" type="pres">
      <dgm:prSet presAssocID="{E83DB1FF-8447-4BD0-8A43-68234EFC2F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ABE6DB0-45BC-44FF-8C7E-5EFF83245223}" type="pres">
      <dgm:prSet presAssocID="{214BB0DA-30B5-41EE-A53A-124AAACE8204}" presName="sibTrans" presStyleLbl="sibTrans2D1" presStyleIdx="0" presStyleCnt="3"/>
      <dgm:spPr/>
      <dgm:t>
        <a:bodyPr/>
        <a:lstStyle/>
        <a:p>
          <a:endParaRPr lang="es-CR"/>
        </a:p>
      </dgm:t>
    </dgm:pt>
    <dgm:pt modelId="{10F032B9-9ED2-4F35-9971-DBBB33E2BAB1}" type="pres">
      <dgm:prSet presAssocID="{214BB0DA-30B5-41EE-A53A-124AAACE8204}" presName="connectorText" presStyleLbl="sibTrans2D1" presStyleIdx="0" presStyleCnt="3"/>
      <dgm:spPr/>
      <dgm:t>
        <a:bodyPr/>
        <a:lstStyle/>
        <a:p>
          <a:endParaRPr lang="es-CR"/>
        </a:p>
      </dgm:t>
    </dgm:pt>
    <dgm:pt modelId="{091C906E-8993-43B3-B139-77E2EE4B9672}" type="pres">
      <dgm:prSet presAssocID="{4DED94B0-784E-4595-9A20-62BA644BA7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1C543C19-D9B7-4F88-B548-D7A225EDAE9C}" type="pres">
      <dgm:prSet presAssocID="{6DF9DB3A-4B35-4A28-825E-0B675E4589CF}" presName="sibTrans" presStyleLbl="sibTrans2D1" presStyleIdx="1" presStyleCnt="3"/>
      <dgm:spPr/>
      <dgm:t>
        <a:bodyPr/>
        <a:lstStyle/>
        <a:p>
          <a:endParaRPr lang="es-CR"/>
        </a:p>
      </dgm:t>
    </dgm:pt>
    <dgm:pt modelId="{3B9720A8-C208-4775-9594-440351947AE5}" type="pres">
      <dgm:prSet presAssocID="{6DF9DB3A-4B35-4A28-825E-0B675E4589CF}" presName="connectorText" presStyleLbl="sibTrans2D1" presStyleIdx="1" presStyleCnt="3"/>
      <dgm:spPr/>
      <dgm:t>
        <a:bodyPr/>
        <a:lstStyle/>
        <a:p>
          <a:endParaRPr lang="es-CR"/>
        </a:p>
      </dgm:t>
    </dgm:pt>
    <dgm:pt modelId="{BC559B2B-D772-4D57-8944-E822F23AA151}" type="pres">
      <dgm:prSet presAssocID="{180FFB37-2D7E-48FD-8DD2-27240E7A40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A08786F-1D30-4DE9-A7B1-31976A69403C}" type="pres">
      <dgm:prSet presAssocID="{04629DF5-B39F-4CD4-9512-D6AFD257BCAB}" presName="sibTrans" presStyleLbl="sibTrans2D1" presStyleIdx="2" presStyleCnt="3"/>
      <dgm:spPr/>
      <dgm:t>
        <a:bodyPr/>
        <a:lstStyle/>
        <a:p>
          <a:endParaRPr lang="es-CR"/>
        </a:p>
      </dgm:t>
    </dgm:pt>
    <dgm:pt modelId="{8ECA486D-9D4C-44BF-893E-FEEC5F0AD222}" type="pres">
      <dgm:prSet presAssocID="{04629DF5-B39F-4CD4-9512-D6AFD257BCAB}" presName="connectorText" presStyleLbl="sibTrans2D1" presStyleIdx="2" presStyleCnt="3"/>
      <dgm:spPr/>
      <dgm:t>
        <a:bodyPr/>
        <a:lstStyle/>
        <a:p>
          <a:endParaRPr lang="es-CR"/>
        </a:p>
      </dgm:t>
    </dgm:pt>
  </dgm:ptLst>
  <dgm:cxnLst>
    <dgm:cxn modelId="{E1B4C7C5-D104-4AB6-807E-AF7695A8BB8B}" srcId="{20324286-4F1F-463E-8E56-EBFA46044793}" destId="{4DED94B0-784E-4595-9A20-62BA644BA7C0}" srcOrd="1" destOrd="0" parTransId="{E8E76A5F-662E-41C2-AD45-7AB2B23BE46F}" sibTransId="{6DF9DB3A-4B35-4A28-825E-0B675E4589CF}"/>
    <dgm:cxn modelId="{B2AD9360-154A-42CC-AE52-776E38B65523}" type="presOf" srcId="{214BB0DA-30B5-41EE-A53A-124AAACE8204}" destId="{4ABE6DB0-45BC-44FF-8C7E-5EFF83245223}" srcOrd="0" destOrd="0" presId="urn:microsoft.com/office/officeart/2005/8/layout/cycle2"/>
    <dgm:cxn modelId="{6DD4D858-CF66-4675-B6AC-28D4E32677F0}" type="presOf" srcId="{04629DF5-B39F-4CD4-9512-D6AFD257BCAB}" destId="{4A08786F-1D30-4DE9-A7B1-31976A69403C}" srcOrd="0" destOrd="0" presId="urn:microsoft.com/office/officeart/2005/8/layout/cycle2"/>
    <dgm:cxn modelId="{3FFBAC54-A3D1-4B3D-A366-218662DFDD2B}" type="presOf" srcId="{4DED94B0-784E-4595-9A20-62BA644BA7C0}" destId="{091C906E-8993-43B3-B139-77E2EE4B9672}" srcOrd="0" destOrd="0" presId="urn:microsoft.com/office/officeart/2005/8/layout/cycle2"/>
    <dgm:cxn modelId="{0F3805BE-DBF2-47E6-865F-D7D5940898BB}" type="presOf" srcId="{180FFB37-2D7E-48FD-8DD2-27240E7A40A0}" destId="{BC559B2B-D772-4D57-8944-E822F23AA151}" srcOrd="0" destOrd="0" presId="urn:microsoft.com/office/officeart/2005/8/layout/cycle2"/>
    <dgm:cxn modelId="{A3078E80-E6EC-4A78-9E38-5637FD40843A}" type="presOf" srcId="{E83DB1FF-8447-4BD0-8A43-68234EFC2FB7}" destId="{8441D09C-909F-427D-A983-3CEF7AB2F9E7}" srcOrd="0" destOrd="0" presId="urn:microsoft.com/office/officeart/2005/8/layout/cycle2"/>
    <dgm:cxn modelId="{DFD6AC66-0A22-41B7-8FA1-F85A97AC4AA2}" type="presOf" srcId="{6DF9DB3A-4B35-4A28-825E-0B675E4589CF}" destId="{3B9720A8-C208-4775-9594-440351947AE5}" srcOrd="1" destOrd="0" presId="urn:microsoft.com/office/officeart/2005/8/layout/cycle2"/>
    <dgm:cxn modelId="{1073E3F7-5F5C-4470-973D-F045F9878D15}" type="presOf" srcId="{6DF9DB3A-4B35-4A28-825E-0B675E4589CF}" destId="{1C543C19-D9B7-4F88-B548-D7A225EDAE9C}" srcOrd="0" destOrd="0" presId="urn:microsoft.com/office/officeart/2005/8/layout/cycle2"/>
    <dgm:cxn modelId="{01642BCF-2B10-439F-91DD-3B4FA35EE6A4}" srcId="{20324286-4F1F-463E-8E56-EBFA46044793}" destId="{E83DB1FF-8447-4BD0-8A43-68234EFC2FB7}" srcOrd="0" destOrd="0" parTransId="{CF64C881-9E0E-4C33-8C36-A638D4FBDEC1}" sibTransId="{214BB0DA-30B5-41EE-A53A-124AAACE8204}"/>
    <dgm:cxn modelId="{C6E73D87-D5BC-4C89-A145-733BD2EED3E8}" type="presOf" srcId="{214BB0DA-30B5-41EE-A53A-124AAACE8204}" destId="{10F032B9-9ED2-4F35-9971-DBBB33E2BAB1}" srcOrd="1" destOrd="0" presId="urn:microsoft.com/office/officeart/2005/8/layout/cycle2"/>
    <dgm:cxn modelId="{2E3DCD3C-9177-4398-914F-80BD5367F65C}" type="presOf" srcId="{04629DF5-B39F-4CD4-9512-D6AFD257BCAB}" destId="{8ECA486D-9D4C-44BF-893E-FEEC5F0AD222}" srcOrd="1" destOrd="0" presId="urn:microsoft.com/office/officeart/2005/8/layout/cycle2"/>
    <dgm:cxn modelId="{E458682D-99C6-45AE-8060-5D96345169AF}" srcId="{20324286-4F1F-463E-8E56-EBFA46044793}" destId="{180FFB37-2D7E-48FD-8DD2-27240E7A40A0}" srcOrd="2" destOrd="0" parTransId="{27C900ED-51C8-468E-8F08-33F694DCCAC5}" sibTransId="{04629DF5-B39F-4CD4-9512-D6AFD257BCAB}"/>
    <dgm:cxn modelId="{9EF33535-E18D-4B7F-8B3C-C09FF3AA6697}" type="presOf" srcId="{20324286-4F1F-463E-8E56-EBFA46044793}" destId="{3DC2B4CA-776F-4800-925F-2F877F63DAE2}" srcOrd="0" destOrd="0" presId="urn:microsoft.com/office/officeart/2005/8/layout/cycle2"/>
    <dgm:cxn modelId="{E5439DB8-561C-40E4-9608-9CEB9D15BC45}" type="presParOf" srcId="{3DC2B4CA-776F-4800-925F-2F877F63DAE2}" destId="{8441D09C-909F-427D-A983-3CEF7AB2F9E7}" srcOrd="0" destOrd="0" presId="urn:microsoft.com/office/officeart/2005/8/layout/cycle2"/>
    <dgm:cxn modelId="{AF3C96A4-90E4-46E6-8C61-8622A38070ED}" type="presParOf" srcId="{3DC2B4CA-776F-4800-925F-2F877F63DAE2}" destId="{4ABE6DB0-45BC-44FF-8C7E-5EFF83245223}" srcOrd="1" destOrd="0" presId="urn:microsoft.com/office/officeart/2005/8/layout/cycle2"/>
    <dgm:cxn modelId="{DADA25FD-D4DA-4B55-8912-E3F388E02A89}" type="presParOf" srcId="{4ABE6DB0-45BC-44FF-8C7E-5EFF83245223}" destId="{10F032B9-9ED2-4F35-9971-DBBB33E2BAB1}" srcOrd="0" destOrd="0" presId="urn:microsoft.com/office/officeart/2005/8/layout/cycle2"/>
    <dgm:cxn modelId="{7AE96D3F-F0BD-4C6B-B587-A85D1956F14D}" type="presParOf" srcId="{3DC2B4CA-776F-4800-925F-2F877F63DAE2}" destId="{091C906E-8993-43B3-B139-77E2EE4B9672}" srcOrd="2" destOrd="0" presId="urn:microsoft.com/office/officeart/2005/8/layout/cycle2"/>
    <dgm:cxn modelId="{F4BB2617-40E7-4C2E-9D8C-C2EBA30C1665}" type="presParOf" srcId="{3DC2B4CA-776F-4800-925F-2F877F63DAE2}" destId="{1C543C19-D9B7-4F88-B548-D7A225EDAE9C}" srcOrd="3" destOrd="0" presId="urn:microsoft.com/office/officeart/2005/8/layout/cycle2"/>
    <dgm:cxn modelId="{B902B42B-05BC-4900-8FCA-8463EC80A129}" type="presParOf" srcId="{1C543C19-D9B7-4F88-B548-D7A225EDAE9C}" destId="{3B9720A8-C208-4775-9594-440351947AE5}" srcOrd="0" destOrd="0" presId="urn:microsoft.com/office/officeart/2005/8/layout/cycle2"/>
    <dgm:cxn modelId="{772F877D-8CA4-4CE9-BCE7-D3D702F6BAB2}" type="presParOf" srcId="{3DC2B4CA-776F-4800-925F-2F877F63DAE2}" destId="{BC559B2B-D772-4D57-8944-E822F23AA151}" srcOrd="4" destOrd="0" presId="urn:microsoft.com/office/officeart/2005/8/layout/cycle2"/>
    <dgm:cxn modelId="{FFBC88D6-E8ED-489F-AF36-5E20783C8052}" type="presParOf" srcId="{3DC2B4CA-776F-4800-925F-2F877F63DAE2}" destId="{4A08786F-1D30-4DE9-A7B1-31976A69403C}" srcOrd="5" destOrd="0" presId="urn:microsoft.com/office/officeart/2005/8/layout/cycle2"/>
    <dgm:cxn modelId="{0E487A74-4C14-4D58-918D-1C64A0885D29}" type="presParOf" srcId="{4A08786F-1D30-4DE9-A7B1-31976A69403C}" destId="{8ECA486D-9D4C-44BF-893E-FEEC5F0AD2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3F4169-7351-409B-87D1-3CE2CB5F7AF7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465C002B-B798-45E2-B47F-49B8EDA25F70}">
      <dgm:prSet phldrT="[Texto]" custT="1"/>
      <dgm:spPr/>
      <dgm:t>
        <a:bodyPr/>
        <a:lstStyle/>
        <a:p>
          <a:r>
            <a:rPr lang="es-CR" sz="2800" b="1" dirty="0" smtClean="0"/>
            <a:t>El diezmo no se recomienda específicamente</a:t>
          </a:r>
          <a:endParaRPr lang="es-CR" sz="2800" b="1" dirty="0"/>
        </a:p>
      </dgm:t>
    </dgm:pt>
    <dgm:pt modelId="{0AD5E5D9-DE9C-40A2-B1D9-8E5883919773}" type="parTrans" cxnId="{22034BF7-EC8E-4588-9242-4D2BD8F6187A}">
      <dgm:prSet/>
      <dgm:spPr/>
      <dgm:t>
        <a:bodyPr/>
        <a:lstStyle/>
        <a:p>
          <a:endParaRPr lang="es-CR" sz="1400" b="1"/>
        </a:p>
      </dgm:t>
    </dgm:pt>
    <dgm:pt modelId="{B5B4BE5E-B983-492B-BCF0-39EE75F229B3}" type="sibTrans" cxnId="{22034BF7-EC8E-4588-9242-4D2BD8F6187A}">
      <dgm:prSet/>
      <dgm:spPr/>
      <dgm:t>
        <a:bodyPr/>
        <a:lstStyle/>
        <a:p>
          <a:endParaRPr lang="es-CR" sz="1400" b="1"/>
        </a:p>
      </dgm:t>
    </dgm:pt>
    <dgm:pt modelId="{71DA668C-0413-4AFF-8889-CEBF6F9A3C06}">
      <dgm:prSet phldrT="[Texto]" custT="1"/>
      <dgm:spPr/>
      <dgm:t>
        <a:bodyPr/>
        <a:lstStyle/>
        <a:p>
          <a:r>
            <a:rPr lang="es-CR" sz="2800" b="1" dirty="0" smtClean="0"/>
            <a:t>El diezmo no se rechaza específicamente</a:t>
          </a:r>
          <a:endParaRPr lang="es-CR" sz="2800" b="1" dirty="0"/>
        </a:p>
      </dgm:t>
    </dgm:pt>
    <dgm:pt modelId="{0FEC0237-4182-47AA-B06E-03EB2711FD91}" type="parTrans" cxnId="{A2453249-6201-49C0-A85E-C022903D4EE4}">
      <dgm:prSet/>
      <dgm:spPr/>
      <dgm:t>
        <a:bodyPr/>
        <a:lstStyle/>
        <a:p>
          <a:endParaRPr lang="es-CR" sz="1400" b="1"/>
        </a:p>
      </dgm:t>
    </dgm:pt>
    <dgm:pt modelId="{8FDE790A-A44C-403C-9725-9F750C73EDF8}" type="sibTrans" cxnId="{A2453249-6201-49C0-A85E-C022903D4EE4}">
      <dgm:prSet/>
      <dgm:spPr/>
      <dgm:t>
        <a:bodyPr/>
        <a:lstStyle/>
        <a:p>
          <a:endParaRPr lang="es-CR" sz="1400" b="1"/>
        </a:p>
      </dgm:t>
    </dgm:pt>
    <dgm:pt modelId="{3515A4DC-2A5B-4C28-B58F-CD7794B2C600}" type="pres">
      <dgm:prSet presAssocID="{B53F4169-7351-409B-87D1-3CE2CB5F7A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0469300-E026-4A27-8420-8138900E5A94}" type="pres">
      <dgm:prSet presAssocID="{465C002B-B798-45E2-B47F-49B8EDA25F70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B8B705B-4C43-4061-B6F4-1CAB0E45D718}" type="pres">
      <dgm:prSet presAssocID="{71DA668C-0413-4AFF-8889-CEBF6F9A3C06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2243661C-3F89-4FB3-8DF9-BEC917BF5FC4}" type="presOf" srcId="{71DA668C-0413-4AFF-8889-CEBF6F9A3C06}" destId="{0B8B705B-4C43-4061-B6F4-1CAB0E45D718}" srcOrd="0" destOrd="0" presId="urn:microsoft.com/office/officeart/2005/8/layout/arrow5"/>
    <dgm:cxn modelId="{3756E2A0-5B4D-476A-9664-B7BBE6F36191}" type="presOf" srcId="{465C002B-B798-45E2-B47F-49B8EDA25F70}" destId="{F0469300-E026-4A27-8420-8138900E5A94}" srcOrd="0" destOrd="0" presId="urn:microsoft.com/office/officeart/2005/8/layout/arrow5"/>
    <dgm:cxn modelId="{22034BF7-EC8E-4588-9242-4D2BD8F6187A}" srcId="{B53F4169-7351-409B-87D1-3CE2CB5F7AF7}" destId="{465C002B-B798-45E2-B47F-49B8EDA25F70}" srcOrd="0" destOrd="0" parTransId="{0AD5E5D9-DE9C-40A2-B1D9-8E5883919773}" sibTransId="{B5B4BE5E-B983-492B-BCF0-39EE75F229B3}"/>
    <dgm:cxn modelId="{A2453249-6201-49C0-A85E-C022903D4EE4}" srcId="{B53F4169-7351-409B-87D1-3CE2CB5F7AF7}" destId="{71DA668C-0413-4AFF-8889-CEBF6F9A3C06}" srcOrd="1" destOrd="0" parTransId="{0FEC0237-4182-47AA-B06E-03EB2711FD91}" sibTransId="{8FDE790A-A44C-403C-9725-9F750C73EDF8}"/>
    <dgm:cxn modelId="{A8EBBF82-168D-4EE7-9615-E4FF0B7CA746}" type="presOf" srcId="{B53F4169-7351-409B-87D1-3CE2CB5F7AF7}" destId="{3515A4DC-2A5B-4C28-B58F-CD7794B2C600}" srcOrd="0" destOrd="0" presId="urn:microsoft.com/office/officeart/2005/8/layout/arrow5"/>
    <dgm:cxn modelId="{3178C1F2-88BF-4460-8743-BA4244EA784A}" type="presParOf" srcId="{3515A4DC-2A5B-4C28-B58F-CD7794B2C600}" destId="{F0469300-E026-4A27-8420-8138900E5A94}" srcOrd="0" destOrd="0" presId="urn:microsoft.com/office/officeart/2005/8/layout/arrow5"/>
    <dgm:cxn modelId="{A50E00CD-0D6B-4442-8E91-A081DBDF68E8}" type="presParOf" srcId="{3515A4DC-2A5B-4C28-B58F-CD7794B2C600}" destId="{0B8B705B-4C43-4061-B6F4-1CAB0E45D71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00CE3B-321E-4132-8517-13FBA11B8323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R"/>
        </a:p>
      </dgm:t>
    </dgm:pt>
    <dgm:pt modelId="{156BA931-2A89-4678-9425-967386E0492A}">
      <dgm:prSet phldrT="[Texto]"/>
      <dgm:spPr/>
      <dgm:t>
        <a:bodyPr/>
        <a:lstStyle/>
        <a:p>
          <a:r>
            <a:rPr lang="es-CR" dirty="0" smtClean="0"/>
            <a:t>A la iglesia</a:t>
          </a:r>
          <a:endParaRPr lang="es-CR" dirty="0"/>
        </a:p>
      </dgm:t>
    </dgm:pt>
    <dgm:pt modelId="{DEBE12B2-A67A-4AC8-B9AE-037612C740C3}" type="parTrans" cxnId="{00F6C1FB-5399-4E55-8A6F-D3F4AD487828}">
      <dgm:prSet/>
      <dgm:spPr/>
      <dgm:t>
        <a:bodyPr/>
        <a:lstStyle/>
        <a:p>
          <a:endParaRPr lang="es-CR"/>
        </a:p>
      </dgm:t>
    </dgm:pt>
    <dgm:pt modelId="{4C8E11FE-E984-4AA8-8DD7-EF08A38D31FC}" type="sibTrans" cxnId="{00F6C1FB-5399-4E55-8A6F-D3F4AD487828}">
      <dgm:prSet/>
      <dgm:spPr/>
      <dgm:t>
        <a:bodyPr/>
        <a:lstStyle/>
        <a:p>
          <a:endParaRPr lang="es-CR"/>
        </a:p>
      </dgm:t>
    </dgm:pt>
    <dgm:pt modelId="{038F91E8-B82F-41AE-8EE4-1FB6E30EDAD3}">
      <dgm:prSet phldrT="[Texto]" custT="1"/>
      <dgm:spPr/>
      <dgm:t>
        <a:bodyPr/>
        <a:lstStyle/>
        <a:p>
          <a:r>
            <a:rPr lang="es-CR" sz="2400" dirty="0" smtClean="0"/>
            <a:t>Iglesia local</a:t>
          </a:r>
          <a:endParaRPr lang="es-CR" sz="2400" dirty="0"/>
        </a:p>
      </dgm:t>
    </dgm:pt>
    <dgm:pt modelId="{03FB76D8-FC9D-424E-B294-00F8C2810273}" type="parTrans" cxnId="{A4C0ED47-1CAD-4CF6-97C9-84788AA72B40}">
      <dgm:prSet/>
      <dgm:spPr/>
      <dgm:t>
        <a:bodyPr/>
        <a:lstStyle/>
        <a:p>
          <a:endParaRPr lang="es-CR"/>
        </a:p>
      </dgm:t>
    </dgm:pt>
    <dgm:pt modelId="{9AB0A18F-3780-4B06-8FBD-E565D12C1EF1}" type="sibTrans" cxnId="{A4C0ED47-1CAD-4CF6-97C9-84788AA72B40}">
      <dgm:prSet/>
      <dgm:spPr/>
      <dgm:t>
        <a:bodyPr/>
        <a:lstStyle/>
        <a:p>
          <a:endParaRPr lang="es-CR"/>
        </a:p>
      </dgm:t>
    </dgm:pt>
    <dgm:pt modelId="{34B00FF7-A096-43DF-B569-4A0CFAE2FA7E}">
      <dgm:prSet phldrT="[Texto]" custT="1"/>
      <dgm:spPr/>
      <dgm:t>
        <a:bodyPr/>
        <a:lstStyle/>
        <a:p>
          <a:r>
            <a:rPr lang="es-CR" sz="2400" dirty="0" smtClean="0"/>
            <a:t>Ministerios cristianos</a:t>
          </a:r>
          <a:endParaRPr lang="es-CR" sz="2400" dirty="0"/>
        </a:p>
      </dgm:t>
    </dgm:pt>
    <dgm:pt modelId="{28CD89EA-D66C-4C56-901D-635154E7DBD7}" type="parTrans" cxnId="{F38E5980-20DD-407D-93E7-6E6297FAED05}">
      <dgm:prSet/>
      <dgm:spPr/>
      <dgm:t>
        <a:bodyPr/>
        <a:lstStyle/>
        <a:p>
          <a:endParaRPr lang="es-CR"/>
        </a:p>
      </dgm:t>
    </dgm:pt>
    <dgm:pt modelId="{4B2B584F-A295-4B21-8822-9EB1750C738C}" type="sibTrans" cxnId="{F38E5980-20DD-407D-93E7-6E6297FAED05}">
      <dgm:prSet/>
      <dgm:spPr/>
      <dgm:t>
        <a:bodyPr/>
        <a:lstStyle/>
        <a:p>
          <a:endParaRPr lang="es-CR"/>
        </a:p>
      </dgm:t>
    </dgm:pt>
    <dgm:pt modelId="{2F2A4DA7-69CA-4FDD-B3B5-2694C8A1DC48}">
      <dgm:prSet phldrT="[Texto]"/>
      <dgm:spPr/>
      <dgm:t>
        <a:bodyPr/>
        <a:lstStyle/>
        <a:p>
          <a:r>
            <a:rPr lang="es-CR" dirty="0" smtClean="0"/>
            <a:t>A la familia</a:t>
          </a:r>
          <a:endParaRPr lang="es-CR" dirty="0"/>
        </a:p>
      </dgm:t>
    </dgm:pt>
    <dgm:pt modelId="{3CAEB9A0-0E4F-446C-96AA-91469A0FD5C0}" type="parTrans" cxnId="{1B53EEEB-8844-4D9E-94DE-8322415CA839}">
      <dgm:prSet/>
      <dgm:spPr/>
      <dgm:t>
        <a:bodyPr/>
        <a:lstStyle/>
        <a:p>
          <a:endParaRPr lang="es-CR"/>
        </a:p>
      </dgm:t>
    </dgm:pt>
    <dgm:pt modelId="{D8FE2A08-BABC-42D3-83D2-C7639DE1613F}" type="sibTrans" cxnId="{1B53EEEB-8844-4D9E-94DE-8322415CA839}">
      <dgm:prSet/>
      <dgm:spPr/>
      <dgm:t>
        <a:bodyPr/>
        <a:lstStyle/>
        <a:p>
          <a:endParaRPr lang="es-CR"/>
        </a:p>
      </dgm:t>
    </dgm:pt>
    <dgm:pt modelId="{4DD1079A-E2C9-4CB3-9FBE-009AF1B053B2}">
      <dgm:prSet phldrT="[Texto]" custT="1"/>
      <dgm:spPr/>
      <dgm:t>
        <a:bodyPr/>
        <a:lstStyle/>
        <a:p>
          <a:r>
            <a:rPr lang="es-CR" sz="2400" dirty="0" smtClean="0"/>
            <a:t>Esposa e hijos</a:t>
          </a:r>
          <a:endParaRPr lang="es-CR" sz="2400" dirty="0"/>
        </a:p>
      </dgm:t>
    </dgm:pt>
    <dgm:pt modelId="{762E4600-A3A2-4185-A454-A262FAEF7F13}" type="parTrans" cxnId="{BD33E9C7-6B7F-46CB-A757-F4EDC8CA4C53}">
      <dgm:prSet/>
      <dgm:spPr/>
      <dgm:t>
        <a:bodyPr/>
        <a:lstStyle/>
        <a:p>
          <a:endParaRPr lang="es-CR"/>
        </a:p>
      </dgm:t>
    </dgm:pt>
    <dgm:pt modelId="{900C09E2-0831-466C-8580-BFBD623D4ADB}" type="sibTrans" cxnId="{BD33E9C7-6B7F-46CB-A757-F4EDC8CA4C53}">
      <dgm:prSet/>
      <dgm:spPr/>
      <dgm:t>
        <a:bodyPr/>
        <a:lstStyle/>
        <a:p>
          <a:endParaRPr lang="es-CR"/>
        </a:p>
      </dgm:t>
    </dgm:pt>
    <dgm:pt modelId="{4661CEE0-64B2-4B44-BEC8-E9FA31753248}">
      <dgm:prSet phldrT="[Texto]" custT="1"/>
      <dgm:spPr/>
      <dgm:t>
        <a:bodyPr/>
        <a:lstStyle/>
        <a:p>
          <a:r>
            <a:rPr lang="es-CR" sz="2400" dirty="0" smtClean="0"/>
            <a:t>A padres mayores</a:t>
          </a:r>
          <a:endParaRPr lang="es-CR" sz="2400" dirty="0"/>
        </a:p>
      </dgm:t>
    </dgm:pt>
    <dgm:pt modelId="{66BE2871-5DC2-4586-B1CC-6FFB8FA2877A}" type="parTrans" cxnId="{BF0B330A-C125-46E1-BFB8-939DD1504ED5}">
      <dgm:prSet/>
      <dgm:spPr/>
      <dgm:t>
        <a:bodyPr/>
        <a:lstStyle/>
        <a:p>
          <a:endParaRPr lang="es-CR"/>
        </a:p>
      </dgm:t>
    </dgm:pt>
    <dgm:pt modelId="{FEB6F000-5681-40C5-94C7-36FBBC0174E7}" type="sibTrans" cxnId="{BF0B330A-C125-46E1-BFB8-939DD1504ED5}">
      <dgm:prSet/>
      <dgm:spPr/>
      <dgm:t>
        <a:bodyPr/>
        <a:lstStyle/>
        <a:p>
          <a:endParaRPr lang="es-CR"/>
        </a:p>
      </dgm:t>
    </dgm:pt>
    <dgm:pt modelId="{FDE889CB-B3AE-4982-8A49-FB997CB7A72F}">
      <dgm:prSet phldrT="[Texto]"/>
      <dgm:spPr/>
      <dgm:t>
        <a:bodyPr/>
        <a:lstStyle/>
        <a:p>
          <a:r>
            <a:rPr lang="es-CR" dirty="0" smtClean="0"/>
            <a:t>A los pobres</a:t>
          </a:r>
          <a:endParaRPr lang="es-CR" dirty="0"/>
        </a:p>
      </dgm:t>
    </dgm:pt>
    <dgm:pt modelId="{A1A659AE-5481-4A49-8B2F-809525A15C16}" type="parTrans" cxnId="{68D4F98A-25FE-4886-9861-C7EF936B6BBC}">
      <dgm:prSet/>
      <dgm:spPr/>
      <dgm:t>
        <a:bodyPr/>
        <a:lstStyle/>
        <a:p>
          <a:endParaRPr lang="es-CR"/>
        </a:p>
      </dgm:t>
    </dgm:pt>
    <dgm:pt modelId="{0457DA55-3B50-47B1-AEC0-25839A419D13}" type="sibTrans" cxnId="{68D4F98A-25FE-4886-9861-C7EF936B6BBC}">
      <dgm:prSet/>
      <dgm:spPr/>
      <dgm:t>
        <a:bodyPr/>
        <a:lstStyle/>
        <a:p>
          <a:endParaRPr lang="es-CR"/>
        </a:p>
      </dgm:t>
    </dgm:pt>
    <dgm:pt modelId="{43AC3A44-E259-481A-B865-F3989D200166}">
      <dgm:prSet phldrT="[Texto]" custT="1"/>
      <dgm:spPr/>
      <dgm:t>
        <a:bodyPr/>
        <a:lstStyle/>
        <a:p>
          <a:r>
            <a:rPr lang="es-CR" sz="2400" dirty="0" smtClean="0"/>
            <a:t>Mateo 25:34: “Porque tuve hambre, y me diste de comer…”</a:t>
          </a:r>
          <a:endParaRPr lang="es-CR" sz="2400" dirty="0"/>
        </a:p>
      </dgm:t>
    </dgm:pt>
    <dgm:pt modelId="{BEB0D798-5E8C-44CD-BF81-FB876404DE0E}" type="parTrans" cxnId="{805554F9-17AC-4BBB-B110-89D5ECB1D3EA}">
      <dgm:prSet/>
      <dgm:spPr/>
      <dgm:t>
        <a:bodyPr/>
        <a:lstStyle/>
        <a:p>
          <a:endParaRPr lang="es-CR"/>
        </a:p>
      </dgm:t>
    </dgm:pt>
    <dgm:pt modelId="{F014E3B1-A938-4609-8687-F83F532E86FB}" type="sibTrans" cxnId="{805554F9-17AC-4BBB-B110-89D5ECB1D3EA}">
      <dgm:prSet/>
      <dgm:spPr/>
      <dgm:t>
        <a:bodyPr/>
        <a:lstStyle/>
        <a:p>
          <a:endParaRPr lang="es-CR"/>
        </a:p>
      </dgm:t>
    </dgm:pt>
    <dgm:pt modelId="{C0FBA904-F2B3-49EF-BEC7-CDA69263CFDB}">
      <dgm:prSet phldrT="[Texto]" custT="1"/>
      <dgm:spPr/>
      <dgm:t>
        <a:bodyPr/>
        <a:lstStyle/>
        <a:p>
          <a:r>
            <a:rPr lang="es-CR" sz="2400" dirty="0" smtClean="0"/>
            <a:t>Obreros cristianos</a:t>
          </a:r>
          <a:endParaRPr lang="es-CR" sz="2400" dirty="0"/>
        </a:p>
      </dgm:t>
    </dgm:pt>
    <dgm:pt modelId="{61CB20A3-05A3-4D9F-9643-D7C9F0E489F4}" type="parTrans" cxnId="{F95371B6-95AB-4AE1-B932-D931D0047696}">
      <dgm:prSet/>
      <dgm:spPr/>
      <dgm:t>
        <a:bodyPr/>
        <a:lstStyle/>
        <a:p>
          <a:endParaRPr lang="es-CR"/>
        </a:p>
      </dgm:t>
    </dgm:pt>
    <dgm:pt modelId="{0B3D5C6E-D614-45BC-A957-226CC35931C7}" type="sibTrans" cxnId="{F95371B6-95AB-4AE1-B932-D931D0047696}">
      <dgm:prSet/>
      <dgm:spPr/>
      <dgm:t>
        <a:bodyPr/>
        <a:lstStyle/>
        <a:p>
          <a:endParaRPr lang="es-CR"/>
        </a:p>
      </dgm:t>
    </dgm:pt>
    <dgm:pt modelId="{CA52E15D-5D72-4ED7-91B8-300C3F9D22B6}">
      <dgm:prSet phldrT="[Texto]" custT="1"/>
      <dgm:spPr/>
      <dgm:t>
        <a:bodyPr/>
        <a:lstStyle/>
        <a:p>
          <a:r>
            <a:rPr lang="es-CR" sz="2400" dirty="0" smtClean="0"/>
            <a:t>Ver 1ª Timoteo 5:8</a:t>
          </a:r>
          <a:endParaRPr lang="es-CR" sz="2400" dirty="0"/>
        </a:p>
      </dgm:t>
    </dgm:pt>
    <dgm:pt modelId="{DE8D5B27-6781-4857-92E1-1E29D4E04E4B}" type="parTrans" cxnId="{B556E166-D4B4-4919-A106-DCD31657AFD7}">
      <dgm:prSet/>
      <dgm:spPr/>
      <dgm:t>
        <a:bodyPr/>
        <a:lstStyle/>
        <a:p>
          <a:endParaRPr lang="es-CR"/>
        </a:p>
      </dgm:t>
    </dgm:pt>
    <dgm:pt modelId="{143E184B-D022-4628-8E94-FE24497F9A7B}" type="sibTrans" cxnId="{B556E166-D4B4-4919-A106-DCD31657AFD7}">
      <dgm:prSet/>
      <dgm:spPr/>
      <dgm:t>
        <a:bodyPr/>
        <a:lstStyle/>
        <a:p>
          <a:endParaRPr lang="es-CR"/>
        </a:p>
      </dgm:t>
    </dgm:pt>
    <dgm:pt modelId="{26821F7C-9776-4483-AF3F-8C2E6DB87C0D}" type="pres">
      <dgm:prSet presAssocID="{BE00CE3B-321E-4132-8517-13FBA11B83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FC1E5DBA-8FEB-4CE1-9A36-2F13999B5CCB}" type="pres">
      <dgm:prSet presAssocID="{156BA931-2A89-4678-9425-967386E0492A}" presName="composite" presStyleCnt="0"/>
      <dgm:spPr/>
    </dgm:pt>
    <dgm:pt modelId="{6B7289B5-7E69-4F5B-9578-43747E4D5B42}" type="pres">
      <dgm:prSet presAssocID="{156BA931-2A89-4678-9425-967386E049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E06A6C7-EDFA-41E5-B973-76FD3D5FDE5D}" type="pres">
      <dgm:prSet presAssocID="{156BA931-2A89-4678-9425-967386E0492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B242DA5-8444-4496-A733-53300C4F5C5E}" type="pres">
      <dgm:prSet presAssocID="{4C8E11FE-E984-4AA8-8DD7-EF08A38D31FC}" presName="space" presStyleCnt="0"/>
      <dgm:spPr/>
    </dgm:pt>
    <dgm:pt modelId="{2D8235D0-52A8-4420-A35D-304A8C90E395}" type="pres">
      <dgm:prSet presAssocID="{2F2A4DA7-69CA-4FDD-B3B5-2694C8A1DC48}" presName="composite" presStyleCnt="0"/>
      <dgm:spPr/>
    </dgm:pt>
    <dgm:pt modelId="{AA811586-90BC-46F7-8454-64BE35ABB055}" type="pres">
      <dgm:prSet presAssocID="{2F2A4DA7-69CA-4FDD-B3B5-2694C8A1DC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8EDB4E7E-892B-40C6-A823-1C67417BB4AC}" type="pres">
      <dgm:prSet presAssocID="{2F2A4DA7-69CA-4FDD-B3B5-2694C8A1DC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91420991-19B1-4EAF-8821-E215EB5AFCDE}" type="pres">
      <dgm:prSet presAssocID="{D8FE2A08-BABC-42D3-83D2-C7639DE1613F}" presName="space" presStyleCnt="0"/>
      <dgm:spPr/>
    </dgm:pt>
    <dgm:pt modelId="{3F98CF1A-B260-4AC1-9563-7936C4E91070}" type="pres">
      <dgm:prSet presAssocID="{FDE889CB-B3AE-4982-8A49-FB997CB7A72F}" presName="composite" presStyleCnt="0"/>
      <dgm:spPr/>
    </dgm:pt>
    <dgm:pt modelId="{54493474-D7AC-4D4F-B267-6187D3098075}" type="pres">
      <dgm:prSet presAssocID="{FDE889CB-B3AE-4982-8A49-FB997CB7A72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37BDFEE9-3A97-409F-A532-5D46C5478C20}" type="pres">
      <dgm:prSet presAssocID="{FDE889CB-B3AE-4982-8A49-FB997CB7A72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68D4F98A-25FE-4886-9861-C7EF936B6BBC}" srcId="{BE00CE3B-321E-4132-8517-13FBA11B8323}" destId="{FDE889CB-B3AE-4982-8A49-FB997CB7A72F}" srcOrd="2" destOrd="0" parTransId="{A1A659AE-5481-4A49-8B2F-809525A15C16}" sibTransId="{0457DA55-3B50-47B1-AEC0-25839A419D13}"/>
    <dgm:cxn modelId="{1B53EEEB-8844-4D9E-94DE-8322415CA839}" srcId="{BE00CE3B-321E-4132-8517-13FBA11B8323}" destId="{2F2A4DA7-69CA-4FDD-B3B5-2694C8A1DC48}" srcOrd="1" destOrd="0" parTransId="{3CAEB9A0-0E4F-446C-96AA-91469A0FD5C0}" sibTransId="{D8FE2A08-BABC-42D3-83D2-C7639DE1613F}"/>
    <dgm:cxn modelId="{B556E166-D4B4-4919-A106-DCD31657AFD7}" srcId="{2F2A4DA7-69CA-4FDD-B3B5-2694C8A1DC48}" destId="{CA52E15D-5D72-4ED7-91B8-300C3F9D22B6}" srcOrd="2" destOrd="0" parTransId="{DE8D5B27-6781-4857-92E1-1E29D4E04E4B}" sibTransId="{143E184B-D022-4628-8E94-FE24497F9A7B}"/>
    <dgm:cxn modelId="{DB9B513B-B129-4DE6-9F65-32797A58E472}" type="presOf" srcId="{2F2A4DA7-69CA-4FDD-B3B5-2694C8A1DC48}" destId="{AA811586-90BC-46F7-8454-64BE35ABB055}" srcOrd="0" destOrd="0" presId="urn:microsoft.com/office/officeart/2005/8/layout/hList1"/>
    <dgm:cxn modelId="{37757B12-7CBE-4CD0-ABCA-DA4993A0AA4E}" type="presOf" srcId="{038F91E8-B82F-41AE-8EE4-1FB6E30EDAD3}" destId="{7E06A6C7-EDFA-41E5-B973-76FD3D5FDE5D}" srcOrd="0" destOrd="0" presId="urn:microsoft.com/office/officeart/2005/8/layout/hList1"/>
    <dgm:cxn modelId="{BF0B330A-C125-46E1-BFB8-939DD1504ED5}" srcId="{2F2A4DA7-69CA-4FDD-B3B5-2694C8A1DC48}" destId="{4661CEE0-64B2-4B44-BEC8-E9FA31753248}" srcOrd="1" destOrd="0" parTransId="{66BE2871-5DC2-4586-B1CC-6FFB8FA2877A}" sibTransId="{FEB6F000-5681-40C5-94C7-36FBBC0174E7}"/>
    <dgm:cxn modelId="{BD33E9C7-6B7F-46CB-A757-F4EDC8CA4C53}" srcId="{2F2A4DA7-69CA-4FDD-B3B5-2694C8A1DC48}" destId="{4DD1079A-E2C9-4CB3-9FBE-009AF1B053B2}" srcOrd="0" destOrd="0" parTransId="{762E4600-A3A2-4185-A454-A262FAEF7F13}" sibTransId="{900C09E2-0831-466C-8580-BFBD623D4ADB}"/>
    <dgm:cxn modelId="{F95371B6-95AB-4AE1-B932-D931D0047696}" srcId="{156BA931-2A89-4678-9425-967386E0492A}" destId="{C0FBA904-F2B3-49EF-BEC7-CDA69263CFDB}" srcOrd="1" destOrd="0" parTransId="{61CB20A3-05A3-4D9F-9643-D7C9F0E489F4}" sibTransId="{0B3D5C6E-D614-45BC-A957-226CC35931C7}"/>
    <dgm:cxn modelId="{0C58100A-0809-4FC7-8C16-C854CD4E6A55}" type="presOf" srcId="{4DD1079A-E2C9-4CB3-9FBE-009AF1B053B2}" destId="{8EDB4E7E-892B-40C6-A823-1C67417BB4AC}" srcOrd="0" destOrd="0" presId="urn:microsoft.com/office/officeart/2005/8/layout/hList1"/>
    <dgm:cxn modelId="{ED8AE695-186E-436B-BED4-0DB9AB190719}" type="presOf" srcId="{CA52E15D-5D72-4ED7-91B8-300C3F9D22B6}" destId="{8EDB4E7E-892B-40C6-A823-1C67417BB4AC}" srcOrd="0" destOrd="2" presId="urn:microsoft.com/office/officeart/2005/8/layout/hList1"/>
    <dgm:cxn modelId="{077F48EE-0C00-4A1D-B63A-0DFDAC610EEE}" type="presOf" srcId="{156BA931-2A89-4678-9425-967386E0492A}" destId="{6B7289B5-7E69-4F5B-9578-43747E4D5B42}" srcOrd="0" destOrd="0" presId="urn:microsoft.com/office/officeart/2005/8/layout/hList1"/>
    <dgm:cxn modelId="{110518C3-0CF8-4374-8E45-0D23EE4A6666}" type="presOf" srcId="{BE00CE3B-321E-4132-8517-13FBA11B8323}" destId="{26821F7C-9776-4483-AF3F-8C2E6DB87C0D}" srcOrd="0" destOrd="0" presId="urn:microsoft.com/office/officeart/2005/8/layout/hList1"/>
    <dgm:cxn modelId="{B8A2DBAF-D507-4DBB-AC6F-0ACE4B410286}" type="presOf" srcId="{43AC3A44-E259-481A-B865-F3989D200166}" destId="{37BDFEE9-3A97-409F-A532-5D46C5478C20}" srcOrd="0" destOrd="0" presId="urn:microsoft.com/office/officeart/2005/8/layout/hList1"/>
    <dgm:cxn modelId="{00F6C1FB-5399-4E55-8A6F-D3F4AD487828}" srcId="{BE00CE3B-321E-4132-8517-13FBA11B8323}" destId="{156BA931-2A89-4678-9425-967386E0492A}" srcOrd="0" destOrd="0" parTransId="{DEBE12B2-A67A-4AC8-B9AE-037612C740C3}" sibTransId="{4C8E11FE-E984-4AA8-8DD7-EF08A38D31FC}"/>
    <dgm:cxn modelId="{F38E5980-20DD-407D-93E7-6E6297FAED05}" srcId="{156BA931-2A89-4678-9425-967386E0492A}" destId="{34B00FF7-A096-43DF-B569-4A0CFAE2FA7E}" srcOrd="2" destOrd="0" parTransId="{28CD89EA-D66C-4C56-901D-635154E7DBD7}" sibTransId="{4B2B584F-A295-4B21-8822-9EB1750C738C}"/>
    <dgm:cxn modelId="{CC18F5AC-E840-43D3-95CD-6C8823F411FE}" type="presOf" srcId="{C0FBA904-F2B3-49EF-BEC7-CDA69263CFDB}" destId="{7E06A6C7-EDFA-41E5-B973-76FD3D5FDE5D}" srcOrd="0" destOrd="1" presId="urn:microsoft.com/office/officeart/2005/8/layout/hList1"/>
    <dgm:cxn modelId="{CF053797-070A-492E-970B-0097446BE0EE}" type="presOf" srcId="{4661CEE0-64B2-4B44-BEC8-E9FA31753248}" destId="{8EDB4E7E-892B-40C6-A823-1C67417BB4AC}" srcOrd="0" destOrd="1" presId="urn:microsoft.com/office/officeart/2005/8/layout/hList1"/>
    <dgm:cxn modelId="{A4C0ED47-1CAD-4CF6-97C9-84788AA72B40}" srcId="{156BA931-2A89-4678-9425-967386E0492A}" destId="{038F91E8-B82F-41AE-8EE4-1FB6E30EDAD3}" srcOrd="0" destOrd="0" parTransId="{03FB76D8-FC9D-424E-B294-00F8C2810273}" sibTransId="{9AB0A18F-3780-4B06-8FBD-E565D12C1EF1}"/>
    <dgm:cxn modelId="{C66657E7-EA7B-442E-BB25-5887EC208225}" type="presOf" srcId="{FDE889CB-B3AE-4982-8A49-FB997CB7A72F}" destId="{54493474-D7AC-4D4F-B267-6187D3098075}" srcOrd="0" destOrd="0" presId="urn:microsoft.com/office/officeart/2005/8/layout/hList1"/>
    <dgm:cxn modelId="{E40B0499-FCE0-444E-9510-960DF90E7DB2}" type="presOf" srcId="{34B00FF7-A096-43DF-B569-4A0CFAE2FA7E}" destId="{7E06A6C7-EDFA-41E5-B973-76FD3D5FDE5D}" srcOrd="0" destOrd="2" presId="urn:microsoft.com/office/officeart/2005/8/layout/hList1"/>
    <dgm:cxn modelId="{805554F9-17AC-4BBB-B110-89D5ECB1D3EA}" srcId="{FDE889CB-B3AE-4982-8A49-FB997CB7A72F}" destId="{43AC3A44-E259-481A-B865-F3989D200166}" srcOrd="0" destOrd="0" parTransId="{BEB0D798-5E8C-44CD-BF81-FB876404DE0E}" sibTransId="{F014E3B1-A938-4609-8687-F83F532E86FB}"/>
    <dgm:cxn modelId="{35DF62B8-48F8-4FCF-AE3C-3C373793C908}" type="presParOf" srcId="{26821F7C-9776-4483-AF3F-8C2E6DB87C0D}" destId="{FC1E5DBA-8FEB-4CE1-9A36-2F13999B5CCB}" srcOrd="0" destOrd="0" presId="urn:microsoft.com/office/officeart/2005/8/layout/hList1"/>
    <dgm:cxn modelId="{5515417D-1671-4DB2-AAEF-BEF1052850B6}" type="presParOf" srcId="{FC1E5DBA-8FEB-4CE1-9A36-2F13999B5CCB}" destId="{6B7289B5-7E69-4F5B-9578-43747E4D5B42}" srcOrd="0" destOrd="0" presId="urn:microsoft.com/office/officeart/2005/8/layout/hList1"/>
    <dgm:cxn modelId="{309F03D8-BBF7-4679-AB9E-455C3006D42E}" type="presParOf" srcId="{FC1E5DBA-8FEB-4CE1-9A36-2F13999B5CCB}" destId="{7E06A6C7-EDFA-41E5-B973-76FD3D5FDE5D}" srcOrd="1" destOrd="0" presId="urn:microsoft.com/office/officeart/2005/8/layout/hList1"/>
    <dgm:cxn modelId="{5C6C7BC6-AC3B-4735-A189-AF48D7A9B3B5}" type="presParOf" srcId="{26821F7C-9776-4483-AF3F-8C2E6DB87C0D}" destId="{BB242DA5-8444-4496-A733-53300C4F5C5E}" srcOrd="1" destOrd="0" presId="urn:microsoft.com/office/officeart/2005/8/layout/hList1"/>
    <dgm:cxn modelId="{E8FDB8E4-0579-4084-8A4F-68CF5B30050B}" type="presParOf" srcId="{26821F7C-9776-4483-AF3F-8C2E6DB87C0D}" destId="{2D8235D0-52A8-4420-A35D-304A8C90E395}" srcOrd="2" destOrd="0" presId="urn:microsoft.com/office/officeart/2005/8/layout/hList1"/>
    <dgm:cxn modelId="{6275BCF5-1EF5-42B6-A95B-1EED3B54C57A}" type="presParOf" srcId="{2D8235D0-52A8-4420-A35D-304A8C90E395}" destId="{AA811586-90BC-46F7-8454-64BE35ABB055}" srcOrd="0" destOrd="0" presId="urn:microsoft.com/office/officeart/2005/8/layout/hList1"/>
    <dgm:cxn modelId="{7C558D86-C22D-44F8-9522-A1DAC4CAE9C8}" type="presParOf" srcId="{2D8235D0-52A8-4420-A35D-304A8C90E395}" destId="{8EDB4E7E-892B-40C6-A823-1C67417BB4AC}" srcOrd="1" destOrd="0" presId="urn:microsoft.com/office/officeart/2005/8/layout/hList1"/>
    <dgm:cxn modelId="{3BB4A6FC-E51B-4291-A565-7ED0D8A7E9E9}" type="presParOf" srcId="{26821F7C-9776-4483-AF3F-8C2E6DB87C0D}" destId="{91420991-19B1-4EAF-8821-E215EB5AFCDE}" srcOrd="3" destOrd="0" presId="urn:microsoft.com/office/officeart/2005/8/layout/hList1"/>
    <dgm:cxn modelId="{7A364500-6787-4DFC-8E9B-B62C826567A8}" type="presParOf" srcId="{26821F7C-9776-4483-AF3F-8C2E6DB87C0D}" destId="{3F98CF1A-B260-4AC1-9563-7936C4E91070}" srcOrd="4" destOrd="0" presId="urn:microsoft.com/office/officeart/2005/8/layout/hList1"/>
    <dgm:cxn modelId="{8BD22DDC-52E2-49C1-8E4D-213F9DC0A652}" type="presParOf" srcId="{3F98CF1A-B260-4AC1-9563-7936C4E91070}" destId="{54493474-D7AC-4D4F-B267-6187D3098075}" srcOrd="0" destOrd="0" presId="urn:microsoft.com/office/officeart/2005/8/layout/hList1"/>
    <dgm:cxn modelId="{6F2032EF-8FBC-4377-9945-28A83E728818}" type="presParOf" srcId="{3F98CF1A-B260-4AC1-9563-7936C4E91070}" destId="{37BDFEE9-3A97-409F-A532-5D46C5478C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78CA0-7398-40DB-AAE4-B4503608DBC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0B755-2CAD-4F25-AE84-4052EE70C660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99127-2E53-4DF7-8AFE-B31701FEF80D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Actitudes al dar</a:t>
          </a:r>
          <a:endParaRPr lang="es-CR" sz="3400" kern="1200" dirty="0"/>
        </a:p>
      </dsp:txBody>
      <dsp:txXfrm rot="10800000">
        <a:off x="389016" y="1958102"/>
        <a:ext cx="2156106" cy="2322582"/>
      </dsp:txXfrm>
    </dsp:sp>
    <dsp:sp modelId="{21E67FA6-B681-46E3-8835-368E215C3D6B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EB970-8791-4C4B-A229-A478F484773C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Ventajas de dar</a:t>
          </a:r>
          <a:endParaRPr lang="es-CR" sz="3400" kern="1200" dirty="0"/>
        </a:p>
      </dsp:txBody>
      <dsp:txXfrm rot="10800000">
        <a:off x="2916170" y="1958102"/>
        <a:ext cx="2156106" cy="2322582"/>
      </dsp:txXfrm>
    </dsp:sp>
    <dsp:sp modelId="{A55FED63-9F7A-4A30-B0C0-D94B15258AF9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8E51D-9A5B-4D77-945E-ACDB698E433A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Cantidad que se da</a:t>
          </a:r>
          <a:endParaRPr lang="es-CR" sz="3400" kern="1200" dirty="0"/>
        </a:p>
      </dsp:txBody>
      <dsp:txXfrm rot="10800000">
        <a:off x="5443323" y="1958102"/>
        <a:ext cx="2156106" cy="2322582"/>
      </dsp:txXfrm>
    </dsp:sp>
    <dsp:sp modelId="{74E5825F-1ABE-44F9-9B44-D6F45EB85E58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823EB-1D57-4177-BFC6-0666973D040E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3400" kern="1200" dirty="0" smtClean="0"/>
            <a:t>Manera de dar</a:t>
          </a:r>
          <a:endParaRPr lang="es-CR" sz="3400" kern="1200" dirty="0"/>
        </a:p>
      </dsp:txBody>
      <dsp:txXfrm rot="10800000">
        <a:off x="7970476" y="1958102"/>
        <a:ext cx="2156106" cy="2322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18728-6ED2-41DA-A555-24D45CAC6574}">
      <dsp:nvSpPr>
        <dsp:cNvPr id="0" name=""/>
        <dsp:cNvSpPr/>
      </dsp:nvSpPr>
      <dsp:spPr>
        <a:xfrm>
          <a:off x="0" y="0"/>
          <a:ext cx="10515600" cy="10113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Aumenta nuestra intimidad con Cristo</a:t>
          </a:r>
          <a:endParaRPr lang="es-C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Dar es una demostración externa de una condición espiritual interna (Mt. 6:21)</a:t>
          </a:r>
          <a:endParaRPr lang="es-CR" sz="1900" kern="1200" dirty="0"/>
        </a:p>
      </dsp:txBody>
      <dsp:txXfrm>
        <a:off x="2204254" y="0"/>
        <a:ext cx="8311345" cy="1011346"/>
      </dsp:txXfrm>
    </dsp:sp>
    <dsp:sp modelId="{5482AB46-8C6E-4041-9C23-A683C6190D57}">
      <dsp:nvSpPr>
        <dsp:cNvPr id="0" name=""/>
        <dsp:cNvSpPr/>
      </dsp:nvSpPr>
      <dsp:spPr>
        <a:xfrm>
          <a:off x="101134" y="101134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8E07B-8F24-4515-AC0D-4BCAFD1CD415}">
      <dsp:nvSpPr>
        <dsp:cNvPr id="0" name=""/>
        <dsp:cNvSpPr/>
      </dsp:nvSpPr>
      <dsp:spPr>
        <a:xfrm>
          <a:off x="0" y="1112480"/>
          <a:ext cx="10515600" cy="1011346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Ser generosos madura nuestro carácter</a:t>
          </a:r>
          <a:endParaRPr lang="es-C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El carácter de Cristo es dadivoso, se dio a si mismo por nosotros.</a:t>
          </a:r>
          <a:endParaRPr lang="es-CR" sz="1900" kern="1200" dirty="0"/>
        </a:p>
      </dsp:txBody>
      <dsp:txXfrm>
        <a:off x="2204254" y="1112480"/>
        <a:ext cx="8311345" cy="1011346"/>
      </dsp:txXfrm>
    </dsp:sp>
    <dsp:sp modelId="{3A31E235-0E54-4C9F-8783-FD7FA3D453F1}">
      <dsp:nvSpPr>
        <dsp:cNvPr id="0" name=""/>
        <dsp:cNvSpPr/>
      </dsp:nvSpPr>
      <dsp:spPr>
        <a:xfrm>
          <a:off x="101134" y="1213615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A523C0-A1A9-4AB7-B306-A455BE86CFF4}">
      <dsp:nvSpPr>
        <dsp:cNvPr id="0" name=""/>
        <dsp:cNvSpPr/>
      </dsp:nvSpPr>
      <dsp:spPr>
        <a:xfrm>
          <a:off x="0" y="2224961"/>
          <a:ext cx="10515600" cy="1011346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Ser generosos aumenta nuestro tesoro en los cielos</a:t>
          </a:r>
          <a:endParaRPr lang="es-C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“Haceos tesoros en el cielo…” Mateo 6:20</a:t>
          </a:r>
          <a:endParaRPr lang="es-CR" sz="1900" kern="1200" dirty="0"/>
        </a:p>
      </dsp:txBody>
      <dsp:txXfrm>
        <a:off x="2204254" y="2224961"/>
        <a:ext cx="8311345" cy="1011346"/>
      </dsp:txXfrm>
    </dsp:sp>
    <dsp:sp modelId="{6A48DC63-99F2-46E7-A3CD-AAB1B163F303}">
      <dsp:nvSpPr>
        <dsp:cNvPr id="0" name=""/>
        <dsp:cNvSpPr/>
      </dsp:nvSpPr>
      <dsp:spPr>
        <a:xfrm>
          <a:off x="101134" y="232609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A5BE8-2755-4B26-B5A2-095C3F1AC374}">
      <dsp:nvSpPr>
        <dsp:cNvPr id="0" name=""/>
        <dsp:cNvSpPr/>
      </dsp:nvSpPr>
      <dsp:spPr>
        <a:xfrm>
          <a:off x="0" y="3337442"/>
          <a:ext cx="10515600" cy="1011346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400" kern="1200" dirty="0" smtClean="0"/>
            <a:t>Ser generoso puede resultar en un bienestar propio</a:t>
          </a:r>
          <a:endParaRPr lang="es-CR" sz="24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kern="1200" dirty="0" smtClean="0"/>
            <a:t>Dios nos bendice cuando damos</a:t>
          </a:r>
          <a:endParaRPr lang="es-CR" sz="1900" kern="1200" dirty="0"/>
        </a:p>
      </dsp:txBody>
      <dsp:txXfrm>
        <a:off x="2204254" y="3337442"/>
        <a:ext cx="8311345" cy="1011346"/>
      </dsp:txXfrm>
    </dsp:sp>
    <dsp:sp modelId="{D9B759B5-D202-4A76-88AB-7343443D381B}">
      <dsp:nvSpPr>
        <dsp:cNvPr id="0" name=""/>
        <dsp:cNvSpPr/>
      </dsp:nvSpPr>
      <dsp:spPr>
        <a:xfrm>
          <a:off x="101134" y="3438576"/>
          <a:ext cx="2103120" cy="8090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1D09C-909F-427D-A983-3CEF7AB2F9E7}">
      <dsp:nvSpPr>
        <dsp:cNvPr id="0" name=""/>
        <dsp:cNvSpPr/>
      </dsp:nvSpPr>
      <dsp:spPr>
        <a:xfrm>
          <a:off x="4313039" y="1108"/>
          <a:ext cx="1889521" cy="18895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Dar</a:t>
          </a:r>
          <a:endParaRPr lang="es-CR" sz="2000" kern="1200" dirty="0"/>
        </a:p>
      </dsp:txBody>
      <dsp:txXfrm>
        <a:off x="4589753" y="277822"/>
        <a:ext cx="1336093" cy="1336093"/>
      </dsp:txXfrm>
    </dsp:sp>
    <dsp:sp modelId="{4ABE6DB0-45BC-44FF-8C7E-5EFF83245223}">
      <dsp:nvSpPr>
        <dsp:cNvPr id="0" name=""/>
        <dsp:cNvSpPr/>
      </dsp:nvSpPr>
      <dsp:spPr>
        <a:xfrm rot="3600000">
          <a:off x="5708792" y="1844463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/>
        </a:p>
      </dsp:txBody>
      <dsp:txXfrm>
        <a:off x="5746578" y="1906560"/>
        <a:ext cx="352665" cy="382627"/>
      </dsp:txXfrm>
    </dsp:sp>
    <dsp:sp modelId="{091C906E-8993-43B3-B139-77E2EE4B9672}">
      <dsp:nvSpPr>
        <dsp:cNvPr id="0" name=""/>
        <dsp:cNvSpPr/>
      </dsp:nvSpPr>
      <dsp:spPr>
        <a:xfrm>
          <a:off x="5733089" y="2460707"/>
          <a:ext cx="1889521" cy="188952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Proveer necesidades</a:t>
          </a:r>
          <a:endParaRPr lang="es-CR" sz="2000" kern="1200" dirty="0"/>
        </a:p>
      </dsp:txBody>
      <dsp:txXfrm>
        <a:off x="6009803" y="2737421"/>
        <a:ext cx="1336093" cy="1336093"/>
      </dsp:txXfrm>
    </dsp:sp>
    <dsp:sp modelId="{1C543C19-D9B7-4F88-B548-D7A225EDAE9C}">
      <dsp:nvSpPr>
        <dsp:cNvPr id="0" name=""/>
        <dsp:cNvSpPr/>
      </dsp:nvSpPr>
      <dsp:spPr>
        <a:xfrm rot="10800000">
          <a:off x="5020155" y="3086612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/>
        </a:p>
      </dsp:txBody>
      <dsp:txXfrm rot="10800000">
        <a:off x="5171297" y="3214155"/>
        <a:ext cx="352665" cy="382627"/>
      </dsp:txXfrm>
    </dsp:sp>
    <dsp:sp modelId="{BC559B2B-D772-4D57-8944-E822F23AA151}">
      <dsp:nvSpPr>
        <dsp:cNvPr id="0" name=""/>
        <dsp:cNvSpPr/>
      </dsp:nvSpPr>
      <dsp:spPr>
        <a:xfrm>
          <a:off x="2892988" y="2460707"/>
          <a:ext cx="1889521" cy="188952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kern="1200" dirty="0" smtClean="0"/>
            <a:t>Bendición del Señor</a:t>
          </a:r>
          <a:endParaRPr lang="es-CR" sz="2000" kern="1200" dirty="0"/>
        </a:p>
      </dsp:txBody>
      <dsp:txXfrm>
        <a:off x="3169702" y="2737421"/>
        <a:ext cx="1336093" cy="1336093"/>
      </dsp:txXfrm>
    </dsp:sp>
    <dsp:sp modelId="{4A08786F-1D30-4DE9-A7B1-31976A69403C}">
      <dsp:nvSpPr>
        <dsp:cNvPr id="0" name=""/>
        <dsp:cNvSpPr/>
      </dsp:nvSpPr>
      <dsp:spPr>
        <a:xfrm rot="18000000">
          <a:off x="4288741" y="1869160"/>
          <a:ext cx="503807" cy="637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R" sz="1600" kern="1200"/>
        </a:p>
      </dsp:txBody>
      <dsp:txXfrm>
        <a:off x="4326527" y="2062149"/>
        <a:ext cx="352665" cy="3826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69300-E026-4A27-8420-8138900E5A94}">
      <dsp:nvSpPr>
        <dsp:cNvPr id="0" name=""/>
        <dsp:cNvSpPr/>
      </dsp:nvSpPr>
      <dsp:spPr>
        <a:xfrm rot="16200000">
          <a:off x="2338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/>
            <a:t>El diezmo no se recomienda específicamente</a:t>
          </a:r>
          <a:endParaRPr lang="es-CR" sz="2800" b="1" kern="1200" dirty="0"/>
        </a:p>
      </dsp:txBody>
      <dsp:txXfrm rot="5400000">
        <a:off x="2338" y="1088423"/>
        <a:ext cx="3587909" cy="2174491"/>
      </dsp:txXfrm>
    </dsp:sp>
    <dsp:sp modelId="{0B8B705B-4C43-4061-B6F4-1CAB0E45D718}">
      <dsp:nvSpPr>
        <dsp:cNvPr id="0" name=""/>
        <dsp:cNvSpPr/>
      </dsp:nvSpPr>
      <dsp:spPr>
        <a:xfrm rot="5400000">
          <a:off x="6164280" y="1178"/>
          <a:ext cx="4348981" cy="434898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b="1" kern="1200" dirty="0" smtClean="0"/>
            <a:t>El diezmo no se rechaza específicamente</a:t>
          </a:r>
          <a:endParaRPr lang="es-CR" sz="2800" b="1" kern="1200" dirty="0"/>
        </a:p>
      </dsp:txBody>
      <dsp:txXfrm rot="-5400000">
        <a:off x="6925352" y="1088423"/>
        <a:ext cx="3587909" cy="21744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289B5-7E69-4F5B-9578-43747E4D5B42}">
      <dsp:nvSpPr>
        <dsp:cNvPr id="0" name=""/>
        <dsp:cNvSpPr/>
      </dsp:nvSpPr>
      <dsp:spPr>
        <a:xfrm>
          <a:off x="3286" y="684909"/>
          <a:ext cx="3203971" cy="1180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100" kern="1200" dirty="0" smtClean="0"/>
            <a:t>A la iglesia</a:t>
          </a:r>
          <a:endParaRPr lang="es-CR" sz="4100" kern="1200" dirty="0"/>
        </a:p>
      </dsp:txBody>
      <dsp:txXfrm>
        <a:off x="3286" y="684909"/>
        <a:ext cx="3203971" cy="1180800"/>
      </dsp:txXfrm>
    </dsp:sp>
    <dsp:sp modelId="{7E06A6C7-EDFA-41E5-B973-76FD3D5FDE5D}">
      <dsp:nvSpPr>
        <dsp:cNvPr id="0" name=""/>
        <dsp:cNvSpPr/>
      </dsp:nvSpPr>
      <dsp:spPr>
        <a:xfrm>
          <a:off x="3286" y="1865709"/>
          <a:ext cx="3203971" cy="18007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Iglesia local</a:t>
          </a:r>
          <a:endParaRPr lang="es-C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Obreros cristianos</a:t>
          </a:r>
          <a:endParaRPr lang="es-C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Ministerios cristianos</a:t>
          </a:r>
          <a:endParaRPr lang="es-CR" sz="2400" kern="1200" dirty="0"/>
        </a:p>
      </dsp:txBody>
      <dsp:txXfrm>
        <a:off x="3286" y="1865709"/>
        <a:ext cx="3203971" cy="1800720"/>
      </dsp:txXfrm>
    </dsp:sp>
    <dsp:sp modelId="{AA811586-90BC-46F7-8454-64BE35ABB055}">
      <dsp:nvSpPr>
        <dsp:cNvPr id="0" name=""/>
        <dsp:cNvSpPr/>
      </dsp:nvSpPr>
      <dsp:spPr>
        <a:xfrm>
          <a:off x="3655814" y="684909"/>
          <a:ext cx="3203971" cy="1180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100" kern="1200" dirty="0" smtClean="0"/>
            <a:t>A la familia</a:t>
          </a:r>
          <a:endParaRPr lang="es-CR" sz="4100" kern="1200" dirty="0"/>
        </a:p>
      </dsp:txBody>
      <dsp:txXfrm>
        <a:off x="3655814" y="684909"/>
        <a:ext cx="3203971" cy="1180800"/>
      </dsp:txXfrm>
    </dsp:sp>
    <dsp:sp modelId="{8EDB4E7E-892B-40C6-A823-1C67417BB4AC}">
      <dsp:nvSpPr>
        <dsp:cNvPr id="0" name=""/>
        <dsp:cNvSpPr/>
      </dsp:nvSpPr>
      <dsp:spPr>
        <a:xfrm>
          <a:off x="3655814" y="1865709"/>
          <a:ext cx="3203971" cy="1800720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Esposa e hijos</a:t>
          </a:r>
          <a:endParaRPr lang="es-C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A padres mayores</a:t>
          </a:r>
          <a:endParaRPr lang="es-C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Ver 1ª Timoteo 5:8</a:t>
          </a:r>
          <a:endParaRPr lang="es-CR" sz="2400" kern="1200" dirty="0"/>
        </a:p>
      </dsp:txBody>
      <dsp:txXfrm>
        <a:off x="3655814" y="1865709"/>
        <a:ext cx="3203971" cy="1800720"/>
      </dsp:txXfrm>
    </dsp:sp>
    <dsp:sp modelId="{54493474-D7AC-4D4F-B267-6187D3098075}">
      <dsp:nvSpPr>
        <dsp:cNvPr id="0" name=""/>
        <dsp:cNvSpPr/>
      </dsp:nvSpPr>
      <dsp:spPr>
        <a:xfrm>
          <a:off x="7308342" y="684909"/>
          <a:ext cx="3203971" cy="1180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166624" rIns="291592" bIns="166624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4100" kern="1200" dirty="0" smtClean="0"/>
            <a:t>A los pobres</a:t>
          </a:r>
          <a:endParaRPr lang="es-CR" sz="4100" kern="1200" dirty="0"/>
        </a:p>
      </dsp:txBody>
      <dsp:txXfrm>
        <a:off x="7308342" y="684909"/>
        <a:ext cx="3203971" cy="1180800"/>
      </dsp:txXfrm>
    </dsp:sp>
    <dsp:sp modelId="{37BDFEE9-3A97-409F-A532-5D46C5478C20}">
      <dsp:nvSpPr>
        <dsp:cNvPr id="0" name=""/>
        <dsp:cNvSpPr/>
      </dsp:nvSpPr>
      <dsp:spPr>
        <a:xfrm>
          <a:off x="7308342" y="1865709"/>
          <a:ext cx="3203971" cy="180072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2400" kern="1200" dirty="0" smtClean="0"/>
            <a:t>Mateo 25:34: “Porque tuve hambre, y me diste de comer…”</a:t>
          </a:r>
          <a:endParaRPr lang="es-CR" sz="2400" kern="1200" dirty="0"/>
        </a:p>
      </dsp:txBody>
      <dsp:txXfrm>
        <a:off x="7308342" y="1865709"/>
        <a:ext cx="3203971" cy="180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BCA05-39FC-4F0F-A340-15FD2F721A26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02D8-7BE2-4184-B1D0-9B15AA48F266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74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71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256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891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6088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7478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1343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63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9305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5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0686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019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874D-C718-47B7-97BC-9C6FCE8E8434}" type="datetimeFigureOut">
              <a:rPr lang="es-CR" smtClean="0"/>
              <a:t>8/12/2020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38B42-5EB1-4CBB-AE4C-06745066B1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25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 anchor="ctr">
            <a:normAutofit/>
          </a:bodyPr>
          <a:lstStyle/>
          <a:p>
            <a:r>
              <a:rPr lang="es-CR" sz="54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Finanzas </a:t>
            </a:r>
            <a:r>
              <a:rPr lang="es-CR" sz="54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personales</a:t>
            </a:r>
            <a:r>
              <a:rPr lang="es-CR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/>
            </a:r>
            <a:br>
              <a:rPr lang="es-CR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</a:br>
            <a:r>
              <a:rPr lang="es-CR" sz="5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con la Biblia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Curso de Mayordomía Bíblica</a:t>
            </a: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6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89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8761" y="876693"/>
            <a:ext cx="9144000" cy="1715679"/>
          </a:xfrm>
        </p:spPr>
        <p:txBody>
          <a:bodyPr anchor="t">
            <a:normAutofit/>
          </a:bodyPr>
          <a:lstStyle/>
          <a:p>
            <a:pPr algn="l"/>
            <a:r>
              <a:rPr lang="es-C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Compartir</a:t>
            </a:r>
            <a:endParaRPr lang="es-C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9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Cuatro elementos que tiene que ver con dar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801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8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C878CA0-7398-40DB-AAE4-B4503608DB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CF0B755-2CAD-4F25-AE84-4052EE70C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4A99127-2E53-4DF7-8AFE-B31701FEF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21E67FA6-B681-46E3-8835-368E215C3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1BEB970-8791-4C4B-A229-A478F4847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A55FED63-9F7A-4A30-B0C0-D94B15258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7558E51D-9A5B-4D77-945E-ACDB698E4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E5825F-1ABE-44F9-9B44-D6F45EB85E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4E5825F-1ABE-44F9-9B44-D6F45EB85E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7823EB-1D57-4177-BFC6-0666973D0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47823EB-1D57-4177-BFC6-0666973D0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actitud al dar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244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9143" y="2582615"/>
            <a:ext cx="841371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dirty="0" smtClean="0"/>
              <a:t>“</a:t>
            </a:r>
            <a:r>
              <a:rPr lang="es-CR" sz="3600" b="1" dirty="0" smtClean="0"/>
              <a:t>Porque de tal manera </a:t>
            </a:r>
            <a:r>
              <a:rPr lang="es-CR" sz="3600" b="1" dirty="0" smtClean="0">
                <a:solidFill>
                  <a:srgbClr val="C00000"/>
                </a:solidFill>
              </a:rPr>
              <a:t>amó</a:t>
            </a:r>
            <a:r>
              <a:rPr lang="es-CR" sz="3600" b="1" dirty="0" smtClean="0"/>
              <a:t> Dios al mundo,</a:t>
            </a:r>
          </a:p>
          <a:p>
            <a:pPr algn="ctr"/>
            <a:r>
              <a:rPr lang="es-CR" sz="3600" b="1" dirty="0" smtClean="0"/>
              <a:t>que ha </a:t>
            </a:r>
            <a:r>
              <a:rPr lang="es-CR" sz="3600" b="1" dirty="0" smtClean="0">
                <a:solidFill>
                  <a:srgbClr val="C00000"/>
                </a:solidFill>
              </a:rPr>
              <a:t>dado</a:t>
            </a:r>
            <a:r>
              <a:rPr lang="es-CR" sz="3600" b="1" dirty="0" smtClean="0"/>
              <a:t> a su hijo unigénito…</a:t>
            </a:r>
            <a:r>
              <a:rPr lang="es-CR" sz="3200" dirty="0" smtClean="0"/>
              <a:t>”</a:t>
            </a:r>
          </a:p>
          <a:p>
            <a:pPr algn="ctr"/>
            <a:r>
              <a:rPr lang="es-CR" sz="2800" dirty="0" smtClean="0"/>
              <a:t>Juan 3:16</a:t>
            </a:r>
            <a:endParaRPr lang="es-CR" sz="28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6287677" y="2582615"/>
            <a:ext cx="1009224" cy="6036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7" name="Conector recto de flecha 6"/>
          <p:cNvCxnSpPr>
            <a:stCxn id="5" idx="0"/>
            <a:endCxn id="8" idx="2"/>
          </p:cNvCxnSpPr>
          <p:nvPr/>
        </p:nvCxnSpPr>
        <p:spPr>
          <a:xfrm flipV="1">
            <a:off x="6792289" y="2038687"/>
            <a:ext cx="0" cy="5439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811411" y="1638577"/>
            <a:ext cx="1961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dirty="0" smtClean="0"/>
              <a:t>Porque Dios amó</a:t>
            </a:r>
            <a:endParaRPr lang="es-CR" sz="2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4224778" y="3136604"/>
            <a:ext cx="1054232" cy="6036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1" name="Conector recto de flecha 10"/>
          <p:cNvCxnSpPr>
            <a:stCxn id="10" idx="2"/>
            <a:endCxn id="14" idx="0"/>
          </p:cNvCxnSpPr>
          <p:nvPr/>
        </p:nvCxnSpPr>
        <p:spPr>
          <a:xfrm flipH="1">
            <a:off x="4751111" y="3740249"/>
            <a:ext cx="783" cy="7374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736282" y="4477732"/>
            <a:ext cx="2029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dirty="0" smtClean="0"/>
              <a:t>Entonces Dios dio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5019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20177" y="2336393"/>
            <a:ext cx="695164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dirty="0" smtClean="0"/>
              <a:t>“</a:t>
            </a:r>
            <a:r>
              <a:rPr lang="es-CR" sz="3600" b="1" dirty="0" smtClean="0"/>
              <a:t>Y si repartiese todos mis bienes </a:t>
            </a:r>
          </a:p>
          <a:p>
            <a:pPr algn="ctr"/>
            <a:r>
              <a:rPr lang="es-CR" sz="3600" b="1" dirty="0" smtClean="0"/>
              <a:t>para dar de comer a los pobres…</a:t>
            </a:r>
          </a:p>
          <a:p>
            <a:pPr algn="ctr"/>
            <a:r>
              <a:rPr lang="es-CR" sz="3600" b="1" dirty="0" smtClean="0"/>
              <a:t>y no tengo amor, de nada me sirve</a:t>
            </a:r>
            <a:r>
              <a:rPr lang="es-CR" sz="3200" dirty="0" smtClean="0"/>
              <a:t>”</a:t>
            </a:r>
          </a:p>
          <a:p>
            <a:pPr algn="ctr"/>
            <a:r>
              <a:rPr lang="es-CR" sz="2800" dirty="0" smtClean="0"/>
              <a:t>1ª Corintios 13:3</a:t>
            </a:r>
            <a:endParaRPr lang="es-CR" sz="28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3910519" y="2862593"/>
            <a:ext cx="739302" cy="6036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7" name="Conector recto de flecha 6"/>
          <p:cNvCxnSpPr>
            <a:stCxn id="5" idx="0"/>
            <a:endCxn id="8" idx="2"/>
          </p:cNvCxnSpPr>
          <p:nvPr/>
        </p:nvCxnSpPr>
        <p:spPr>
          <a:xfrm flipV="1">
            <a:off x="4280170" y="2261269"/>
            <a:ext cx="0" cy="6013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3501912" y="1861159"/>
            <a:ext cx="1556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dirty="0" smtClean="0"/>
              <a:t>Podemos dar</a:t>
            </a:r>
            <a:endParaRPr lang="es-CR" sz="2000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975578" y="3437054"/>
            <a:ext cx="2899927" cy="6036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1" name="Conector recto de flecha 10"/>
          <p:cNvCxnSpPr>
            <a:stCxn id="10" idx="2"/>
            <a:endCxn id="14" idx="0"/>
          </p:cNvCxnSpPr>
          <p:nvPr/>
        </p:nvCxnSpPr>
        <p:spPr>
          <a:xfrm>
            <a:off x="4425542" y="4040699"/>
            <a:ext cx="3" cy="6036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3613271" y="4644344"/>
            <a:ext cx="162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dirty="0" smtClean="0"/>
              <a:t>Pero sin amor</a:t>
            </a:r>
            <a:endParaRPr lang="es-CR" sz="2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5940150" y="3437054"/>
            <a:ext cx="3417859" cy="60364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6" name="Conector recto de flecha 15"/>
          <p:cNvCxnSpPr>
            <a:stCxn id="15" idx="2"/>
            <a:endCxn id="17" idx="0"/>
          </p:cNvCxnSpPr>
          <p:nvPr/>
        </p:nvCxnSpPr>
        <p:spPr>
          <a:xfrm>
            <a:off x="7649080" y="4040699"/>
            <a:ext cx="11783" cy="6036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6230897" y="4644344"/>
            <a:ext cx="285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2000" dirty="0" smtClean="0"/>
              <a:t>No es lo que Dios quiere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351673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 animBg="1"/>
      <p:bldP spid="14" grpId="0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58200" y="2367171"/>
            <a:ext cx="687560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En la economía de Dios</a:t>
            </a:r>
          </a:p>
          <a:p>
            <a:pPr algn="ctr"/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es más importante la actitud</a:t>
            </a:r>
          </a:p>
          <a:p>
            <a:pPr algn="ctr"/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que la cantidad que se da</a:t>
            </a:r>
            <a:endParaRPr lang="es-CR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95" y="0"/>
            <a:ext cx="7697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75590" y="2336393"/>
            <a:ext cx="844083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dirty="0" smtClean="0"/>
              <a:t>“</a:t>
            </a:r>
            <a:r>
              <a:rPr lang="es-CR" sz="3600" b="1" dirty="0" smtClean="0"/>
              <a:t>Cada uno dé como propuso en su corazón;</a:t>
            </a:r>
          </a:p>
          <a:p>
            <a:pPr algn="ctr"/>
            <a:r>
              <a:rPr lang="es-CR" sz="3600" b="1" dirty="0" smtClean="0"/>
              <a:t>no con tristeza, ni por necesidad,</a:t>
            </a:r>
          </a:p>
          <a:p>
            <a:pPr algn="ctr"/>
            <a:r>
              <a:rPr lang="es-CR" sz="3600" b="1" dirty="0" smtClean="0"/>
              <a:t>porque Dios ama al dador alegre</a:t>
            </a:r>
            <a:r>
              <a:rPr lang="es-CR" sz="3200" dirty="0" smtClean="0"/>
              <a:t>”</a:t>
            </a:r>
          </a:p>
          <a:p>
            <a:pPr algn="ctr"/>
            <a:r>
              <a:rPr lang="es-CR" sz="2800" dirty="0" smtClean="0"/>
              <a:t>2ª Corintios 9:7</a:t>
            </a:r>
            <a:endParaRPr lang="es-CR" sz="2800" dirty="0"/>
          </a:p>
        </p:txBody>
      </p:sp>
      <p:sp>
        <p:nvSpPr>
          <p:cNvPr id="5" name="Rectángulo redondeado 4"/>
          <p:cNvSpPr/>
          <p:nvPr/>
        </p:nvSpPr>
        <p:spPr>
          <a:xfrm>
            <a:off x="4579821" y="2441542"/>
            <a:ext cx="5535139" cy="5146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0" name="Rectángulo redondeado 9"/>
          <p:cNvSpPr/>
          <p:nvPr/>
        </p:nvSpPr>
        <p:spPr>
          <a:xfrm>
            <a:off x="2829329" y="2966371"/>
            <a:ext cx="6261500" cy="5146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15" name="Rectángulo redondeado 14"/>
          <p:cNvSpPr/>
          <p:nvPr/>
        </p:nvSpPr>
        <p:spPr>
          <a:xfrm>
            <a:off x="6655324" y="3475559"/>
            <a:ext cx="2564973" cy="5146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3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Las ventajas de dar</a:t>
            </a:r>
            <a:endParaRPr lang="es-C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810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8454" y="2213283"/>
            <a:ext cx="947509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Y recordad las palabras del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Señor Jesús, que dijo:</a:t>
            </a:r>
          </a:p>
          <a:p>
            <a:pPr algn="ctr"/>
            <a:r>
              <a:rPr lang="es-CR" sz="4400" b="1" dirty="0" smtClean="0">
                <a:solidFill>
                  <a:schemeClr val="accent1">
                    <a:lumMod val="75000"/>
                  </a:schemeClr>
                </a:solidFill>
              </a:rPr>
              <a:t>Más bienaventurado es dar que recibir</a:t>
            </a:r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algn="ctr"/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</a:rPr>
              <a:t>Hechos 20:35</a:t>
            </a:r>
            <a:endParaRPr lang="es-C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48" name="Group 68">
            <a:extLst>
              <a:ext uri="{FF2B5EF4-FFF2-40B4-BE49-F238E27FC236}">
                <a16:creationId xmlns="" xmlns:a16="http://schemas.microsoft.com/office/drawing/2014/main" id="{FA5B4A60-FF9E-4846-98CE-0F866B30C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24694"/>
              </p:ext>
            </p:extLst>
          </p:nvPr>
        </p:nvGraphicFramePr>
        <p:xfrm>
          <a:off x="1774825" y="333376"/>
          <a:ext cx="8642350" cy="6036097"/>
        </p:xfrm>
        <a:graphic>
          <a:graphicData uri="http://schemas.openxmlformats.org/drawingml/2006/table">
            <a:tbl>
              <a:tblPr/>
              <a:tblGrid>
                <a:gridCol w="2162175">
                  <a:extLst>
                    <a:ext uri="{9D8B030D-6E8A-4147-A177-3AD203B41FA5}">
                      <a16:colId xmlns="" xmlns:a16="http://schemas.microsoft.com/office/drawing/2014/main" val="1998057875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283250546"/>
                    </a:ext>
                  </a:extLst>
                </a:gridCol>
                <a:gridCol w="2162175">
                  <a:extLst>
                    <a:ext uri="{9D8B030D-6E8A-4147-A177-3AD203B41FA5}">
                      <a16:colId xmlns="" xmlns:a16="http://schemas.microsoft.com/office/drawing/2014/main" val="3648887251"/>
                    </a:ext>
                  </a:extLst>
                </a:gridCol>
                <a:gridCol w="2159000">
                  <a:extLst>
                    <a:ext uri="{9D8B030D-6E8A-4147-A177-3AD203B41FA5}">
                      <a16:colId xmlns="" xmlns:a16="http://schemas.microsoft.com/office/drawing/2014/main" val="205152002"/>
                    </a:ext>
                  </a:extLst>
                </a:gridCol>
              </a:tblGrid>
              <a:tr h="6460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Doctrina de:</a:t>
                      </a:r>
                      <a:endParaRPr kumimoji="0" lang="es-ES" altLang="es-C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Pobreza</a:t>
                      </a:r>
                      <a:endParaRPr kumimoji="0" lang="es-ES" altLang="es-C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Prosperidad</a:t>
                      </a:r>
                      <a:endParaRPr kumimoji="0" lang="es-ES" altLang="es-CR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Mayordomía</a:t>
                      </a:r>
                      <a:endParaRPr kumimoji="0" lang="es-ES" altLang="es-C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01007355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Posesiones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malas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un derecho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Son una responsabilidad</a:t>
                      </a:r>
                      <a:endParaRPr kumimoji="0" lang="es-ES" altLang="es-C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344463"/>
                  </a:ext>
                </a:extLst>
              </a:tr>
              <a:tr h="90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Trabajo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Necesidades básicas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Sirve para enriquecerse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 para servir a Cristo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6503304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 cristianos espirituales son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Pobres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Ricos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Fieles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6289042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Los carnales y perdidos son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Ricos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Pobres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Infieles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91920597"/>
                  </a:ext>
                </a:extLst>
              </a:tr>
              <a:tr h="8228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Damos porque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 un deber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Habremos de recibir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Amamos a Dios y a su Reino</a:t>
                      </a:r>
                      <a:endParaRPr kumimoji="0" lang="es-ES" altLang="es-C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0943522"/>
                  </a:ext>
                </a:extLst>
              </a:tr>
              <a:tr h="1188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Gastamos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Con temor y falta de gozo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 forma superficial y consumista</a:t>
                      </a:r>
                      <a:endParaRPr kumimoji="0" lang="es-ES" altLang="es-C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s-CR" altLang="es-C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oración y responsable-mente</a:t>
                      </a:r>
                      <a:endParaRPr kumimoji="0" lang="es-ES" altLang="es-C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9155394"/>
                  </a:ext>
                </a:extLst>
              </a:tr>
            </a:tbl>
          </a:graphicData>
        </a:graphic>
      </p:graphicFrame>
      <p:sp>
        <p:nvSpPr>
          <p:cNvPr id="7212" name="Text Box 69"/>
          <p:cNvSpPr txBox="1">
            <a:spLocks noChangeArrowheads="1"/>
          </p:cNvSpPr>
          <p:nvPr/>
        </p:nvSpPr>
        <p:spPr bwMode="auto">
          <a:xfrm>
            <a:off x="3524250" y="6332538"/>
            <a:ext cx="515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CR" altLang="es-CR" sz="1600"/>
              <a:t>Fuente: Burkett, Larry. Curso de Liderazgo Económico.</a:t>
            </a:r>
            <a:endParaRPr lang="es-ES" altLang="es-CR" sz="1600"/>
          </a:p>
        </p:txBody>
      </p:sp>
      <p:sp>
        <p:nvSpPr>
          <p:cNvPr id="2" name="Rectángulo redondeado 1"/>
          <p:cNvSpPr/>
          <p:nvPr/>
        </p:nvSpPr>
        <p:spPr>
          <a:xfrm>
            <a:off x="1774825" y="4336330"/>
            <a:ext cx="8642350" cy="87669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91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Ventajas de dar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10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75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82AB46-8C6E-4041-9C23-A683C6190D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482AB46-8C6E-4041-9C23-A683C6190D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A18728-6ED2-41DA-A555-24D45CAC6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CA18728-6ED2-41DA-A555-24D45CAC6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31E235-0E54-4C9F-8783-FD7FA3D45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A31E235-0E54-4C9F-8783-FD7FA3D45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C8E07B-8F24-4515-AC0D-4BCAFD1CD4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B0C8E07B-8F24-4515-AC0D-4BCAFD1CD4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48DC63-99F2-46E7-A3CD-AAB1B163F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A48DC63-99F2-46E7-A3CD-AAB1B163F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523C0-A1A9-4AB7-B306-A455BE86CF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0A523C0-A1A9-4AB7-B306-A455BE86CF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B759B5-D202-4A76-88AB-7343443D3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9B759B5-D202-4A76-88AB-7343443D38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A5BE8-2755-4B26-B5A2-095C3F1AC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3B8A5BE8-2755-4B26-B5A2-095C3F1AC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34343" y="1967062"/>
            <a:ext cx="8123314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Dar no es la forma en que Dios levanta fondos</a:t>
            </a:r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s-CR" sz="4000" b="1" dirty="0" smtClean="0">
                <a:solidFill>
                  <a:schemeClr val="accent1">
                    <a:lumMod val="50000"/>
                  </a:schemeClr>
                </a:solidFill>
              </a:rPr>
              <a:t>sino la manera como Dios </a:t>
            </a:r>
          </a:p>
          <a:p>
            <a:pPr algn="ctr"/>
            <a:r>
              <a:rPr lang="es-CR" sz="4800" b="1" dirty="0" smtClean="0">
                <a:solidFill>
                  <a:schemeClr val="accent1">
                    <a:lumMod val="50000"/>
                  </a:schemeClr>
                </a:solidFill>
              </a:rPr>
              <a:t>levanta a sus hijos </a:t>
            </a:r>
          </a:p>
          <a:p>
            <a:pPr algn="ctr"/>
            <a:r>
              <a:rPr lang="es-CR" sz="5400" b="1" dirty="0" smtClean="0">
                <a:solidFill>
                  <a:schemeClr val="accent1">
                    <a:lumMod val="50000"/>
                  </a:schemeClr>
                </a:solidFill>
              </a:rPr>
              <a:t>a la imagen de Cristo</a:t>
            </a:r>
            <a:endParaRPr lang="es-CR" sz="4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86304" y="1659285"/>
            <a:ext cx="901939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Hay quienes reparten, y les es añadido más;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Y hay quienes retienen más de lo que es justo,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pero vienen a pobreza.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El alma generosa será prosperada,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y el que saciare, él también será saciado</a:t>
            </a:r>
            <a:r>
              <a:rPr lang="es-CR" sz="4400" b="1" dirty="0" smtClean="0">
                <a:solidFill>
                  <a:schemeClr val="accent1">
                    <a:lumMod val="50000"/>
                  </a:schemeClr>
                </a:solidFill>
              </a:rPr>
              <a:t>”</a:t>
            </a:r>
          </a:p>
          <a:p>
            <a:pPr algn="ctr"/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</a:rPr>
              <a:t>Proverbios 11:24-25</a:t>
            </a:r>
            <a:endParaRPr lang="es-C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Ciclo de la generosidad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0215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88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41D09C-909F-427D-A983-3CEF7AB2F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441D09C-909F-427D-A983-3CEF7AB2F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BE6DB0-45BC-44FF-8C7E-5EFF8324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ABE6DB0-45BC-44FF-8C7E-5EFF8324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1C906E-8993-43B3-B139-77E2EE4B9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091C906E-8993-43B3-B139-77E2EE4B9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543C19-D9B7-4F88-B548-D7A225EDA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C543C19-D9B7-4F88-B548-D7A225EDA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559B2B-D772-4D57-8944-E822F23A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BC559B2B-D772-4D57-8944-E822F23AA1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8786F-1D30-4DE9-A7B1-31976A694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4A08786F-1D30-4DE9-A7B1-31976A694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cantidad que debemos dar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525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Bajo la Ley el diezmo era obligatorio</a:t>
            </a:r>
            <a:endParaRPr lang="es-CR" dirty="0"/>
          </a:p>
        </p:txBody>
      </p:sp>
      <p:sp>
        <p:nvSpPr>
          <p:cNvPr id="4" name="CuadroTexto 3"/>
          <p:cNvSpPr txBox="1"/>
          <p:nvPr/>
        </p:nvSpPr>
        <p:spPr>
          <a:xfrm>
            <a:off x="1227055" y="2175575"/>
            <a:ext cx="97378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“¿Robará el hombre a Dios?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Pues vosotros me habéis robado.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Y dijisteis: ¿En qué te hemos robado?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En vuestros diezmos y ofrendas.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Malditos sois con maldición, 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porque vosotros, toda la nación, me habéis robado”</a:t>
            </a:r>
          </a:p>
          <a:p>
            <a:pPr algn="ctr"/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</a:rPr>
              <a:t>Malaquías 3:8-9</a:t>
            </a:r>
            <a:endParaRPr lang="es-CR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En el Nuevo Testamento</a:t>
            </a:r>
            <a:endParaRPr lang="es-CR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8235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4729113" y="2488676"/>
            <a:ext cx="2733774" cy="3252248"/>
          </a:xfrm>
          <a:prstGeom prst="roundRect">
            <a:avLst/>
          </a:prstGeom>
          <a:solidFill>
            <a:srgbClr val="5B9BD5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enseña a dar conforme a las bendiciones recibidas</a:t>
            </a:r>
            <a:endParaRPr lang="es-C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3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469300-E026-4A27-8420-8138900E5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0469300-E026-4A27-8420-8138900E5A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8B705B-4C43-4061-B6F4-1CAB0E45D7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B8B705B-4C43-4061-B6F4-1CAB0E45D7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8877" y="1043732"/>
            <a:ext cx="895424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s-CR" sz="3600" b="1" dirty="0" smtClean="0">
                <a:solidFill>
                  <a:schemeClr val="accent1">
                    <a:lumMod val="75000"/>
                  </a:schemeClr>
                </a:solidFill>
              </a:rPr>
              <a:t>Cuando haya en medio de ti 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75000"/>
                  </a:schemeClr>
                </a:solidFill>
              </a:rPr>
              <a:t>menesteroso de alguno de tus hermanos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en alguna de tus ciudades,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en la tierra que Jehová tu Dios te da,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75000"/>
                  </a:schemeClr>
                </a:solidFill>
              </a:rPr>
              <a:t>no endurecerás tu corazón,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75000"/>
                  </a:schemeClr>
                </a:solidFill>
              </a:rPr>
              <a:t>ni cerrarás tu mano contra tu hermano pobre,</a:t>
            </a:r>
          </a:p>
          <a:p>
            <a:pPr algn="ctr"/>
            <a:r>
              <a:rPr lang="es-CR" sz="3600" b="1" dirty="0" smtClean="0">
                <a:solidFill>
                  <a:schemeClr val="accent1">
                    <a:lumMod val="75000"/>
                  </a:schemeClr>
                </a:solidFill>
              </a:rPr>
              <a:t>sino abrirás tu mano a él liberalmente</a:t>
            </a:r>
            <a:r>
              <a:rPr lang="es-CR" sz="36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50000"/>
                  </a:schemeClr>
                </a:solidFill>
              </a:rPr>
              <a:t>y en efecto le prestarás lo que necesite”</a:t>
            </a:r>
          </a:p>
          <a:p>
            <a:pPr algn="ctr"/>
            <a:r>
              <a:rPr lang="es-CR" sz="2800" dirty="0" smtClean="0">
                <a:solidFill>
                  <a:schemeClr val="accent1">
                    <a:lumMod val="50000"/>
                  </a:schemeClr>
                </a:solidFill>
              </a:rPr>
              <a:t>Deuteronomio 15:7-8</a:t>
            </a:r>
          </a:p>
        </p:txBody>
      </p:sp>
    </p:spTree>
    <p:extLst>
      <p:ext uri="{BB962C8B-B14F-4D97-AF65-F5344CB8AC3E}">
        <p14:creationId xmlns:p14="http://schemas.microsoft.com/office/powerpoint/2010/main" val="225920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La manera en que debemos dar</a:t>
            </a:r>
            <a:endParaRPr lang="es-CR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369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64232" y="1936284"/>
            <a:ext cx="706353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3200" b="1" dirty="0" smtClean="0">
                <a:solidFill>
                  <a:schemeClr val="accent1">
                    <a:lumMod val="75000"/>
                  </a:schemeClr>
                </a:solidFill>
              </a:rPr>
              <a:t>“Cada primer día de la semana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75000"/>
                  </a:schemeClr>
                </a:solidFill>
              </a:rPr>
              <a:t>cada uno de vosotros ponga aparte algo,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75000"/>
                  </a:schemeClr>
                </a:solidFill>
              </a:rPr>
              <a:t>según haya sido prosperado,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75000"/>
                  </a:schemeClr>
                </a:solidFill>
              </a:rPr>
              <a:t>guardándolo, para que cuando yo llegue</a:t>
            </a:r>
          </a:p>
          <a:p>
            <a:pPr algn="ctr"/>
            <a:r>
              <a:rPr lang="es-CR" sz="3200" b="1" dirty="0" smtClean="0">
                <a:solidFill>
                  <a:schemeClr val="accent1">
                    <a:lumMod val="75000"/>
                  </a:schemeClr>
                </a:solidFill>
              </a:rPr>
              <a:t>no se recojan entonces ofrendas</a:t>
            </a:r>
            <a:r>
              <a:rPr lang="es-CR" sz="2800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 algn="ctr"/>
            <a:r>
              <a:rPr lang="es-CR" sz="2400" dirty="0" smtClean="0">
                <a:solidFill>
                  <a:schemeClr val="accent1">
                    <a:lumMod val="50000"/>
                  </a:schemeClr>
                </a:solidFill>
              </a:rPr>
              <a:t>1ª Corintios 16:2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3657599" y="2026763"/>
            <a:ext cx="5071621" cy="4147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4" name="Conector recto de flecha 3"/>
          <p:cNvCxnSpPr>
            <a:stCxn id="3" idx="0"/>
            <a:endCxn id="5" idx="2"/>
          </p:cNvCxnSpPr>
          <p:nvPr/>
        </p:nvCxnSpPr>
        <p:spPr>
          <a:xfrm flipH="1" flipV="1">
            <a:off x="6193409" y="1690990"/>
            <a:ext cx="1" cy="33577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4936911" y="1290880"/>
            <a:ext cx="2512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R" sz="2000" dirty="0" smtClean="0"/>
              <a:t>1. Dar periódicamente</a:t>
            </a:r>
            <a:endParaRPr lang="es-CR" sz="2000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2648932" y="2532022"/>
            <a:ext cx="3629320" cy="4147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15" name="Conector recto de flecha 14"/>
          <p:cNvCxnSpPr>
            <a:stCxn id="14" idx="1"/>
            <a:endCxn id="19" idx="3"/>
          </p:cNvCxnSpPr>
          <p:nvPr/>
        </p:nvCxnSpPr>
        <p:spPr>
          <a:xfrm flipH="1">
            <a:off x="2291103" y="2739412"/>
            <a:ext cx="357829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527350" y="2385469"/>
            <a:ext cx="17637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R" sz="2000" dirty="0" smtClean="0"/>
              <a:t>2. Dar </a:t>
            </a:r>
          </a:p>
          <a:p>
            <a:pPr algn="r"/>
            <a:r>
              <a:rPr lang="es-CR" sz="2000" dirty="0" smtClean="0"/>
              <a:t>personalmente</a:t>
            </a:r>
            <a:endParaRPr lang="es-CR" sz="2000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6347382" y="2532022"/>
            <a:ext cx="3107703" cy="4147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22" name="Conector recto de flecha 21"/>
          <p:cNvCxnSpPr>
            <a:stCxn id="21" idx="3"/>
            <a:endCxn id="25" idx="1"/>
          </p:cNvCxnSpPr>
          <p:nvPr/>
        </p:nvCxnSpPr>
        <p:spPr>
          <a:xfrm flipV="1">
            <a:off x="9455085" y="2470608"/>
            <a:ext cx="370362" cy="26880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9825447" y="1962776"/>
            <a:ext cx="22483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 smtClean="0"/>
              <a:t>3. Separar diezmos</a:t>
            </a:r>
          </a:p>
          <a:p>
            <a:r>
              <a:rPr lang="es-CR" sz="2000" dirty="0" smtClean="0"/>
              <a:t>y ofrendas del resto</a:t>
            </a:r>
          </a:p>
          <a:p>
            <a:r>
              <a:rPr lang="es-CR" sz="2000" dirty="0" smtClean="0"/>
              <a:t>de nuestros gastos</a:t>
            </a:r>
            <a:endParaRPr lang="es-CR" sz="2000" dirty="0"/>
          </a:p>
        </p:txBody>
      </p:sp>
      <p:sp>
        <p:nvSpPr>
          <p:cNvPr id="31" name="Rectángulo redondeado 30"/>
          <p:cNvSpPr/>
          <p:nvPr/>
        </p:nvSpPr>
        <p:spPr>
          <a:xfrm>
            <a:off x="4736969" y="3011648"/>
            <a:ext cx="3681167" cy="41478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cxnSp>
        <p:nvCxnSpPr>
          <p:cNvPr id="32" name="Conector recto de flecha 31"/>
          <p:cNvCxnSpPr>
            <a:stCxn id="31" idx="3"/>
            <a:endCxn id="33" idx="1"/>
          </p:cNvCxnSpPr>
          <p:nvPr/>
        </p:nvCxnSpPr>
        <p:spPr>
          <a:xfrm>
            <a:off x="8418136" y="3219038"/>
            <a:ext cx="1294939" cy="30044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9713075" y="3011648"/>
            <a:ext cx="20874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000" dirty="0" smtClean="0"/>
              <a:t>4. De acuerdo con</a:t>
            </a:r>
          </a:p>
          <a:p>
            <a:r>
              <a:rPr lang="es-CR" sz="2000" dirty="0" smtClean="0"/>
              <a:t>lo que Dios nos ha</a:t>
            </a:r>
          </a:p>
          <a:p>
            <a:r>
              <a:rPr lang="es-CR" sz="2000" dirty="0" smtClean="0"/>
              <a:t>prosperado</a:t>
            </a:r>
            <a:endParaRPr lang="es-CR" sz="2000" dirty="0"/>
          </a:p>
        </p:txBody>
      </p:sp>
    </p:spTree>
    <p:extLst>
      <p:ext uri="{BB962C8B-B14F-4D97-AF65-F5344CB8AC3E}">
        <p14:creationId xmlns:p14="http://schemas.microsoft.com/office/powerpoint/2010/main" val="94576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/>
      <p:bldP spid="14" grpId="0" animBg="1"/>
      <p:bldP spid="19" grpId="0"/>
      <p:bldP spid="21" grpId="0" animBg="1"/>
      <p:bldP spid="25" grpId="0"/>
      <p:bldP spid="31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¿Cómo aplicamos esto?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="" xmlns:a16="http://schemas.microsoft.com/office/drawing/2014/main" id="{DC32DA7B-7EB9-4FC0-A4CC-6EDE81700543}"/>
              </a:ext>
            </a:extLst>
          </p:cNvPr>
          <p:cNvSpPr/>
          <p:nvPr/>
        </p:nvSpPr>
        <p:spPr>
          <a:xfrm>
            <a:off x="2551093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10684D13-E213-40E0-9FC5-9EC209AC5157}"/>
              </a:ext>
            </a:extLst>
          </p:cNvPr>
          <p:cNvSpPr/>
          <p:nvPr/>
        </p:nvSpPr>
        <p:spPr>
          <a:xfrm>
            <a:off x="340835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DE0F42D8-D887-4AE1-B24C-3B458D58C1C4}"/>
              </a:ext>
            </a:extLst>
          </p:cNvPr>
          <p:cNvSpPr/>
          <p:nvPr/>
        </p:nvSpPr>
        <p:spPr>
          <a:xfrm>
            <a:off x="426560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1C2102E3-3442-45BB-9D18-2C79331CEE24}"/>
              </a:ext>
            </a:extLst>
          </p:cNvPr>
          <p:cNvSpPr/>
          <p:nvPr/>
        </p:nvSpPr>
        <p:spPr>
          <a:xfrm>
            <a:off x="5194301" y="2714620"/>
            <a:ext cx="500065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A9E6971A-E7FA-4723-8C91-B838C24D3AC8}"/>
              </a:ext>
            </a:extLst>
          </p:cNvPr>
          <p:cNvSpPr/>
          <p:nvPr/>
        </p:nvSpPr>
        <p:spPr>
          <a:xfrm>
            <a:off x="6122993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C9083342-974A-4C27-AA3C-5E7C1208E43F}"/>
              </a:ext>
            </a:extLst>
          </p:cNvPr>
          <p:cNvSpPr/>
          <p:nvPr/>
        </p:nvSpPr>
        <p:spPr>
          <a:xfrm>
            <a:off x="7051687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8041D5D1-3FD4-42B9-A50F-EA28FE529199}"/>
              </a:ext>
            </a:extLst>
          </p:cNvPr>
          <p:cNvSpPr/>
          <p:nvPr/>
        </p:nvSpPr>
        <p:spPr>
          <a:xfrm>
            <a:off x="2051029" y="5357826"/>
            <a:ext cx="6000791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F6F3722E-9F19-47B5-9838-7402A0077D85}"/>
              </a:ext>
            </a:extLst>
          </p:cNvPr>
          <p:cNvSpPr/>
          <p:nvPr/>
        </p:nvSpPr>
        <p:spPr>
          <a:xfrm>
            <a:off x="2051029" y="1571612"/>
            <a:ext cx="5857915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="" xmlns:a16="http://schemas.microsoft.com/office/drawing/2014/main" id="{705744C4-8DE0-4EB4-8A07-E923B25C7393}"/>
              </a:ext>
            </a:extLst>
          </p:cNvPr>
          <p:cNvSpPr txBox="1"/>
          <p:nvPr/>
        </p:nvSpPr>
        <p:spPr>
          <a:xfrm>
            <a:off x="3722689" y="3643314"/>
            <a:ext cx="40062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R" sz="4400" b="1" spc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</a:t>
            </a:r>
            <a:endParaRPr lang="es-CR" b="1" spc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 flipV="1">
            <a:off x="6345239" y="2349501"/>
            <a:ext cx="1550987" cy="14287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R"/>
          </a:p>
        </p:txBody>
      </p:sp>
      <p:sp>
        <p:nvSpPr>
          <p:cNvPr id="18461" name="AutoShape 29"/>
          <p:cNvSpPr>
            <a:spLocks/>
          </p:cNvSpPr>
          <p:nvPr/>
        </p:nvSpPr>
        <p:spPr bwMode="auto">
          <a:xfrm>
            <a:off x="7967663" y="1412876"/>
            <a:ext cx="144462" cy="1871663"/>
          </a:xfrm>
          <a:prstGeom prst="leftBrace">
            <a:avLst>
              <a:gd name="adj1" fmla="val 1079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CR" altLang="es-CR"/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8040688" y="1360489"/>
            <a:ext cx="2627312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CR" altLang="es-CR" sz="2100"/>
              <a:t>- Es un resultado,</a:t>
            </a:r>
          </a:p>
          <a:p>
            <a:pPr eaLnBrk="1" hangingPunct="1"/>
            <a:r>
              <a:rPr lang="es-CR" altLang="es-CR" sz="2100"/>
              <a:t>  no un fin en sí</a:t>
            </a:r>
          </a:p>
          <a:p>
            <a:pPr eaLnBrk="1" hangingPunct="1"/>
            <a:r>
              <a:rPr lang="es-CR" altLang="es-CR" sz="2100"/>
              <a:t>  mismo.</a:t>
            </a:r>
          </a:p>
          <a:p>
            <a:pPr eaLnBrk="1" hangingPunct="1"/>
            <a:r>
              <a:rPr lang="es-CR" altLang="es-CR" sz="2100"/>
              <a:t>- Es integral, no</a:t>
            </a:r>
          </a:p>
          <a:p>
            <a:pPr eaLnBrk="1" hangingPunct="1"/>
            <a:r>
              <a:rPr lang="es-CR" altLang="es-CR" sz="2100"/>
              <a:t>  solo dinero y</a:t>
            </a:r>
          </a:p>
          <a:p>
            <a:pPr eaLnBrk="1" hangingPunct="1"/>
            <a:r>
              <a:rPr lang="es-CR" altLang="es-CR" sz="2100"/>
              <a:t>  bienes materiales</a:t>
            </a:r>
            <a:endParaRPr lang="es-ES" altLang="es-CR" sz="2100"/>
          </a:p>
        </p:txBody>
      </p:sp>
    </p:spTree>
    <p:extLst>
      <p:ext uri="{BB962C8B-B14F-4D97-AF65-F5344CB8AC3E}">
        <p14:creationId xmlns:p14="http://schemas.microsoft.com/office/powerpoint/2010/main" val="285521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460" grpId="0" animBg="1"/>
      <p:bldP spid="184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Dar debe ser prioridad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s-CR" sz="4000" b="1" dirty="0" smtClean="0">
                <a:solidFill>
                  <a:schemeClr val="accent1">
                    <a:lumMod val="75000"/>
                  </a:schemeClr>
                </a:solidFill>
              </a:rPr>
              <a:t>“Honra a Jehová con tus bienes,</a:t>
            </a:r>
          </a:p>
          <a:p>
            <a:pPr marL="0" indent="0" algn="ctr">
              <a:buNone/>
            </a:pPr>
            <a:r>
              <a:rPr lang="es-CR" sz="4000" b="1" dirty="0" smtClean="0">
                <a:solidFill>
                  <a:schemeClr val="accent1">
                    <a:lumMod val="75000"/>
                  </a:schemeClr>
                </a:solidFill>
              </a:rPr>
              <a:t>y con las primicias de todos tus frutos”</a:t>
            </a:r>
          </a:p>
          <a:p>
            <a:pPr marL="0" indent="0" algn="ctr">
              <a:buNone/>
            </a:pPr>
            <a:r>
              <a:rPr lang="es-CR" sz="2400" dirty="0" smtClean="0">
                <a:solidFill>
                  <a:schemeClr val="accent1">
                    <a:lumMod val="75000"/>
                  </a:schemeClr>
                </a:solidFill>
              </a:rPr>
              <a:t>Proverbios 3:9</a:t>
            </a:r>
            <a:endParaRPr lang="es-C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Debemos dar premeditadamente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s-CR" sz="4000" b="1" dirty="0" smtClean="0">
                <a:solidFill>
                  <a:schemeClr val="accent1">
                    <a:lumMod val="75000"/>
                  </a:schemeClr>
                </a:solidFill>
              </a:rPr>
              <a:t>“Cada uno dé como propuso en su corazón”</a:t>
            </a:r>
          </a:p>
          <a:p>
            <a:pPr marL="0" indent="0" algn="ctr">
              <a:buNone/>
            </a:pPr>
            <a:r>
              <a:rPr lang="es-CR" sz="2400" dirty="0" smtClean="0">
                <a:solidFill>
                  <a:schemeClr val="accent1">
                    <a:lumMod val="75000"/>
                  </a:schemeClr>
                </a:solidFill>
              </a:rPr>
              <a:t>2ª Corintios 9:7</a:t>
            </a:r>
            <a:endParaRPr lang="es-C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No debemos ser orgullosos al dar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r>
              <a:rPr lang="es-CR" sz="4600" dirty="0">
                <a:solidFill>
                  <a:schemeClr val="accent1">
                    <a:lumMod val="75000"/>
                  </a:schemeClr>
                </a:solidFill>
              </a:rPr>
              <a:t>“Guardaos de hacer vuestra justicia delante de los hombres, para ser vistos de ellos; de otra manera no tendréis recompensa de vuestro Padre que está en los cielos</a:t>
            </a: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R" sz="4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Cuando</a:t>
            </a:r>
            <a:r>
              <a:rPr lang="es-CR" sz="4600" dirty="0">
                <a:solidFill>
                  <a:schemeClr val="accent1">
                    <a:lumMod val="75000"/>
                  </a:schemeClr>
                </a:solidFill>
              </a:rPr>
              <a:t>, pues, des limosna, no hagas tocar trompeta delante de ti, como hacen los hipócritas en las sinagogas y en las calles, para ser alabados por los hombres; de cierto os digo que ya tienen su recompensa</a:t>
            </a: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CR" sz="4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Mas </a:t>
            </a:r>
            <a:r>
              <a:rPr lang="es-CR" sz="4600" dirty="0">
                <a:solidFill>
                  <a:schemeClr val="accent1">
                    <a:lumMod val="75000"/>
                  </a:schemeClr>
                </a:solidFill>
              </a:rPr>
              <a:t>cuando tú des limosna, no sepa tu izquierda lo que hace tu derecha</a:t>
            </a: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es-CR" sz="4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para </a:t>
            </a:r>
            <a:r>
              <a:rPr lang="es-CR" sz="4600" dirty="0">
                <a:solidFill>
                  <a:schemeClr val="accent1">
                    <a:lumMod val="75000"/>
                  </a:schemeClr>
                </a:solidFill>
              </a:rPr>
              <a:t>que sea tu limosna en secreto; y tu Padre que ve en lo secreto te recompensará en </a:t>
            </a:r>
            <a:r>
              <a:rPr lang="es-CR" sz="4600" dirty="0" smtClean="0">
                <a:solidFill>
                  <a:schemeClr val="accent1">
                    <a:lumMod val="75000"/>
                  </a:schemeClr>
                </a:solidFill>
              </a:rPr>
              <a:t>público”</a:t>
            </a:r>
            <a:endParaRPr lang="es-CR" sz="4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s-CR" sz="3200" dirty="0" smtClean="0">
                <a:solidFill>
                  <a:schemeClr val="accent1">
                    <a:lumMod val="75000"/>
                  </a:schemeClr>
                </a:solidFill>
              </a:rPr>
              <a:t>Mateo 6:1-4</a:t>
            </a:r>
            <a:endParaRPr lang="es-C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3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¿Dónde debemos dar?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6336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7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289B5-7E69-4F5B-9578-43747E4D5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B7289B5-7E69-4F5B-9578-43747E4D5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06A6C7-EDFA-41E5-B973-76FD3D5FD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E06A6C7-EDFA-41E5-B973-76FD3D5FDE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811586-90BC-46F7-8454-64BE35ABB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A811586-90BC-46F7-8454-64BE35ABB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DB4E7E-892B-40C6-A823-1C67417BB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EDB4E7E-892B-40C6-A823-1C67417BB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493474-D7AC-4D4F-B267-6187D3098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4493474-D7AC-4D4F-B267-6187D3098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BDFEE9-3A97-409F-A532-5D46C5478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7BDFEE9-3A97-409F-A532-5D46C5478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8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974" y="-4095"/>
            <a:ext cx="7334053" cy="686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26549"/>
            <a:ext cx="12192000" cy="2387600"/>
          </a:xfrm>
          <a:solidFill>
            <a:srgbClr val="1C1C1C">
              <a:alpha val="30196"/>
            </a:srgbClr>
          </a:solidFill>
        </p:spPr>
        <p:txBody>
          <a:bodyPr>
            <a:normAutofit/>
          </a:bodyPr>
          <a:lstStyle/>
          <a:p>
            <a:r>
              <a:rPr lang="es-C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Muchas gracias</a:t>
            </a:r>
            <a:endParaRPr lang="es-C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714149"/>
            <a:ext cx="12192000" cy="1747837"/>
          </a:xfrm>
          <a:solidFill>
            <a:srgbClr val="1C1C1C">
              <a:alpha val="30196"/>
            </a:srgbClr>
          </a:solidFill>
        </p:spPr>
        <p:txBody>
          <a:bodyPr/>
          <a:lstStyle/>
          <a:p>
            <a:endParaRPr lang="es-CR" dirty="0" smtClean="0"/>
          </a:p>
          <a:p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el Señor le bendiga!</a:t>
            </a:r>
            <a:endParaRPr lang="es-C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36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Principios de la mayordomía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9250BB5E-EC3E-4103-9617-C6DEAE793FC0}"/>
              </a:ext>
            </a:extLst>
          </p:cNvPr>
          <p:cNvSpPr/>
          <p:nvPr/>
        </p:nvSpPr>
        <p:spPr>
          <a:xfrm>
            <a:off x="423861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D27E8ADE-491B-4E06-B235-0FEB77C188E8}"/>
              </a:ext>
            </a:extLst>
          </p:cNvPr>
          <p:cNvSpPr/>
          <p:nvPr/>
        </p:nvSpPr>
        <p:spPr>
          <a:xfrm>
            <a:off x="5095868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8D83E536-8280-463E-8652-842094548951}"/>
              </a:ext>
            </a:extLst>
          </p:cNvPr>
          <p:cNvSpPr/>
          <p:nvPr/>
        </p:nvSpPr>
        <p:spPr>
          <a:xfrm>
            <a:off x="602456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7E75BCF3-1716-4259-ADDA-5E5A9E2648D3}"/>
              </a:ext>
            </a:extLst>
          </p:cNvPr>
          <p:cNvSpPr/>
          <p:nvPr/>
        </p:nvSpPr>
        <p:spPr>
          <a:xfrm>
            <a:off x="695325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D26D9192-B988-40C5-96C4-F003B89496F0}"/>
              </a:ext>
            </a:extLst>
          </p:cNvPr>
          <p:cNvSpPr/>
          <p:nvPr/>
        </p:nvSpPr>
        <p:spPr>
          <a:xfrm>
            <a:off x="788195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6D5B8778-A271-40FC-8AB4-DC0A0C9E5830}"/>
              </a:ext>
            </a:extLst>
          </p:cNvPr>
          <p:cNvSpPr/>
          <p:nvPr/>
        </p:nvSpPr>
        <p:spPr>
          <a:xfrm>
            <a:off x="2881290" y="5357826"/>
            <a:ext cx="6000792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="" xmlns:a16="http://schemas.microsoft.com/office/drawing/2014/main" id="{ABE8A1A0-C01A-4613-8B82-7F72B6CA8806}"/>
              </a:ext>
            </a:extLst>
          </p:cNvPr>
          <p:cNvSpPr/>
          <p:nvPr/>
        </p:nvSpPr>
        <p:spPr>
          <a:xfrm>
            <a:off x="337980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Planeación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071891C9-4608-4FFD-87C0-8EAA2B76B253}"/>
              </a:ext>
            </a:extLst>
          </p:cNvPr>
          <p:cNvSpPr/>
          <p:nvPr/>
        </p:nvSpPr>
        <p:spPr>
          <a:xfrm>
            <a:off x="2881290" y="1571612"/>
            <a:ext cx="5857916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</p:spTree>
    <p:extLst>
      <p:ext uri="{BB962C8B-B14F-4D97-AF65-F5344CB8AC3E}">
        <p14:creationId xmlns:p14="http://schemas.microsoft.com/office/powerpoint/2010/main" val="34455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44CC2608-9F95-428D-970D-50194D85D843}"/>
              </a:ext>
            </a:extLst>
          </p:cNvPr>
          <p:cNvSpPr/>
          <p:nvPr/>
        </p:nvSpPr>
        <p:spPr>
          <a:xfrm>
            <a:off x="337980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Planeación</a:t>
            </a:r>
          </a:p>
        </p:txBody>
      </p:sp>
      <p:sp>
        <p:nvSpPr>
          <p:cNvPr id="1945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Principios de la mayordomía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7A6D9A30-1EA1-4AD4-8F77-C5F5D492752F}"/>
              </a:ext>
            </a:extLst>
          </p:cNvPr>
          <p:cNvSpPr/>
          <p:nvPr/>
        </p:nvSpPr>
        <p:spPr>
          <a:xfrm>
            <a:off x="423861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Perseverancia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09B5B4B1-E1F5-4E31-8053-6D89A5DF5123}"/>
              </a:ext>
            </a:extLst>
          </p:cNvPr>
          <p:cNvSpPr/>
          <p:nvPr/>
        </p:nvSpPr>
        <p:spPr>
          <a:xfrm>
            <a:off x="5095868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A9A626D3-1DEE-45AB-801A-F9F34FE37593}"/>
              </a:ext>
            </a:extLst>
          </p:cNvPr>
          <p:cNvSpPr/>
          <p:nvPr/>
        </p:nvSpPr>
        <p:spPr>
          <a:xfrm>
            <a:off x="602456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BACBCD17-D382-4E8D-830A-4A48ECA4F0E8}"/>
              </a:ext>
            </a:extLst>
          </p:cNvPr>
          <p:cNvSpPr/>
          <p:nvPr/>
        </p:nvSpPr>
        <p:spPr>
          <a:xfrm>
            <a:off x="695325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2" name="10 Rectángulo">
            <a:extLst>
              <a:ext uri="{FF2B5EF4-FFF2-40B4-BE49-F238E27FC236}">
                <a16:creationId xmlns="" xmlns:a16="http://schemas.microsoft.com/office/drawing/2014/main" id="{8030688A-CD1A-4890-99E6-8FE35A8EA7AD}"/>
              </a:ext>
            </a:extLst>
          </p:cNvPr>
          <p:cNvSpPr/>
          <p:nvPr/>
        </p:nvSpPr>
        <p:spPr>
          <a:xfrm>
            <a:off x="788195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20D23FAB-8084-4E9E-ACB8-2D5D4B992E93}"/>
              </a:ext>
            </a:extLst>
          </p:cNvPr>
          <p:cNvSpPr/>
          <p:nvPr/>
        </p:nvSpPr>
        <p:spPr>
          <a:xfrm>
            <a:off x="2881290" y="5357826"/>
            <a:ext cx="6000792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89366E35-4146-406F-ABF1-FD5428BDF376}"/>
              </a:ext>
            </a:extLst>
          </p:cNvPr>
          <p:cNvSpPr/>
          <p:nvPr/>
        </p:nvSpPr>
        <p:spPr>
          <a:xfrm>
            <a:off x="2881290" y="1571612"/>
            <a:ext cx="5857916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</p:spTree>
    <p:extLst>
      <p:ext uri="{BB962C8B-B14F-4D97-AF65-F5344CB8AC3E}">
        <p14:creationId xmlns:p14="http://schemas.microsoft.com/office/powerpoint/2010/main" val="30799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7C7BFE75-3F99-4B77-88D2-6407E87271CD}"/>
              </a:ext>
            </a:extLst>
          </p:cNvPr>
          <p:cNvSpPr/>
          <p:nvPr/>
        </p:nvSpPr>
        <p:spPr>
          <a:xfrm>
            <a:off x="337980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Planeación</a:t>
            </a:r>
          </a:p>
        </p:txBody>
      </p:sp>
      <p:sp>
        <p:nvSpPr>
          <p:cNvPr id="2150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Principios de la mayordomía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05BDCFBD-12C6-4DE1-9DFE-4317D5F1BE4E}"/>
              </a:ext>
            </a:extLst>
          </p:cNvPr>
          <p:cNvSpPr/>
          <p:nvPr/>
        </p:nvSpPr>
        <p:spPr>
          <a:xfrm>
            <a:off x="423861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Perseverancia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B62F7770-C3F4-4266-8C6F-747B5DE04F10}"/>
              </a:ext>
            </a:extLst>
          </p:cNvPr>
          <p:cNvSpPr/>
          <p:nvPr/>
        </p:nvSpPr>
        <p:spPr>
          <a:xfrm>
            <a:off x="5095868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Carácter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F2B1BB7D-428F-4920-BF80-C8B54CC0C4D2}"/>
              </a:ext>
            </a:extLst>
          </p:cNvPr>
          <p:cNvSpPr/>
          <p:nvPr/>
        </p:nvSpPr>
        <p:spPr>
          <a:xfrm>
            <a:off x="602456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C4ECB37F-9ACB-43FA-9B0E-6329A107E092}"/>
              </a:ext>
            </a:extLst>
          </p:cNvPr>
          <p:cNvSpPr/>
          <p:nvPr/>
        </p:nvSpPr>
        <p:spPr>
          <a:xfrm>
            <a:off x="695325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2" name="10 Rectángulo">
            <a:extLst>
              <a:ext uri="{FF2B5EF4-FFF2-40B4-BE49-F238E27FC236}">
                <a16:creationId xmlns="" xmlns:a16="http://schemas.microsoft.com/office/drawing/2014/main" id="{E01868D6-52A4-4CAE-8CDA-664805DB407A}"/>
              </a:ext>
            </a:extLst>
          </p:cNvPr>
          <p:cNvSpPr/>
          <p:nvPr/>
        </p:nvSpPr>
        <p:spPr>
          <a:xfrm>
            <a:off x="788195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19C99082-C21B-4A9C-AA80-21FC62BB0E77}"/>
              </a:ext>
            </a:extLst>
          </p:cNvPr>
          <p:cNvSpPr/>
          <p:nvPr/>
        </p:nvSpPr>
        <p:spPr>
          <a:xfrm>
            <a:off x="2881290" y="5357826"/>
            <a:ext cx="6000792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901BAED9-6B24-4416-9E4F-E79796342338}"/>
              </a:ext>
            </a:extLst>
          </p:cNvPr>
          <p:cNvSpPr/>
          <p:nvPr/>
        </p:nvSpPr>
        <p:spPr>
          <a:xfrm>
            <a:off x="2881290" y="1571612"/>
            <a:ext cx="5857916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</p:spTree>
    <p:extLst>
      <p:ext uri="{BB962C8B-B14F-4D97-AF65-F5344CB8AC3E}">
        <p14:creationId xmlns:p14="http://schemas.microsoft.com/office/powerpoint/2010/main" val="2246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1EA81DBD-54F3-4B15-B540-4880155D24F5}"/>
              </a:ext>
            </a:extLst>
          </p:cNvPr>
          <p:cNvSpPr/>
          <p:nvPr/>
        </p:nvSpPr>
        <p:spPr>
          <a:xfrm>
            <a:off x="337980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Planeación</a:t>
            </a:r>
          </a:p>
        </p:txBody>
      </p:sp>
      <p:sp>
        <p:nvSpPr>
          <p:cNvPr id="2457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Principios de la mayordomía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39509B36-8115-4E06-9314-6489D57D04D9}"/>
              </a:ext>
            </a:extLst>
          </p:cNvPr>
          <p:cNvSpPr/>
          <p:nvPr/>
        </p:nvSpPr>
        <p:spPr>
          <a:xfrm>
            <a:off x="423861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Perseverancia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D8801E7C-6D3C-4B5E-9EAB-7DFE6B24F175}"/>
              </a:ext>
            </a:extLst>
          </p:cNvPr>
          <p:cNvSpPr/>
          <p:nvPr/>
        </p:nvSpPr>
        <p:spPr>
          <a:xfrm>
            <a:off x="5095868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Carácter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BF46339D-9A21-4ECB-BB4F-0DDFAC78C55F}"/>
              </a:ext>
            </a:extLst>
          </p:cNvPr>
          <p:cNvSpPr/>
          <p:nvPr/>
        </p:nvSpPr>
        <p:spPr>
          <a:xfrm>
            <a:off x="602456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Estilo de vida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F0877B5D-B511-434B-8AF2-BC35B9E7E28E}"/>
              </a:ext>
            </a:extLst>
          </p:cNvPr>
          <p:cNvSpPr/>
          <p:nvPr/>
        </p:nvSpPr>
        <p:spPr>
          <a:xfrm>
            <a:off x="695325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2" name="10 Rectángulo">
            <a:extLst>
              <a:ext uri="{FF2B5EF4-FFF2-40B4-BE49-F238E27FC236}">
                <a16:creationId xmlns="" xmlns:a16="http://schemas.microsoft.com/office/drawing/2014/main" id="{CF137335-F9EF-418F-BEDD-498E5B7171D0}"/>
              </a:ext>
            </a:extLst>
          </p:cNvPr>
          <p:cNvSpPr/>
          <p:nvPr/>
        </p:nvSpPr>
        <p:spPr>
          <a:xfrm>
            <a:off x="788195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7F042D0D-10EC-483E-8718-A4A3E0B70B99}"/>
              </a:ext>
            </a:extLst>
          </p:cNvPr>
          <p:cNvSpPr/>
          <p:nvPr/>
        </p:nvSpPr>
        <p:spPr>
          <a:xfrm>
            <a:off x="2881290" y="5357826"/>
            <a:ext cx="6000792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173EACE0-F3B3-448D-B400-D98EA05A322B}"/>
              </a:ext>
            </a:extLst>
          </p:cNvPr>
          <p:cNvSpPr/>
          <p:nvPr/>
        </p:nvSpPr>
        <p:spPr>
          <a:xfrm>
            <a:off x="2881290" y="1571612"/>
            <a:ext cx="5857916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</p:spTree>
    <p:extLst>
      <p:ext uri="{BB962C8B-B14F-4D97-AF65-F5344CB8AC3E}">
        <p14:creationId xmlns:p14="http://schemas.microsoft.com/office/powerpoint/2010/main" val="930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Principios de la mayordomía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="" xmlns:a16="http://schemas.microsoft.com/office/drawing/2014/main" id="{B035CEF9-0AA8-4E5E-8004-954F822EF72C}"/>
              </a:ext>
            </a:extLst>
          </p:cNvPr>
          <p:cNvSpPr/>
          <p:nvPr/>
        </p:nvSpPr>
        <p:spPr>
          <a:xfrm>
            <a:off x="7908906" y="2728909"/>
            <a:ext cx="500066" cy="2643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Contentamiento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522FD327-4BD4-4825-B2D3-4B4981C6319D}"/>
              </a:ext>
            </a:extLst>
          </p:cNvPr>
          <p:cNvSpPr/>
          <p:nvPr/>
        </p:nvSpPr>
        <p:spPr>
          <a:xfrm>
            <a:off x="423861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Perseverancia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0B3B0983-C00A-413D-8183-8820A76C1ED3}"/>
              </a:ext>
            </a:extLst>
          </p:cNvPr>
          <p:cNvSpPr/>
          <p:nvPr/>
        </p:nvSpPr>
        <p:spPr>
          <a:xfrm>
            <a:off x="5095868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Carácter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F2CD0FCB-4418-49C6-985F-0AC95F96CB31}"/>
              </a:ext>
            </a:extLst>
          </p:cNvPr>
          <p:cNvSpPr/>
          <p:nvPr/>
        </p:nvSpPr>
        <p:spPr>
          <a:xfrm>
            <a:off x="602456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Estilo de vida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9D9ACC6A-304E-4B75-B703-42A30F9BD27A}"/>
              </a:ext>
            </a:extLst>
          </p:cNvPr>
          <p:cNvSpPr/>
          <p:nvPr/>
        </p:nvSpPr>
        <p:spPr>
          <a:xfrm>
            <a:off x="695325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es-CR" sz="2400" b="1" dirty="0"/>
          </a:p>
        </p:txBody>
      </p:sp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FB48FCE4-5EE1-47C8-8C50-1777BBAC9F39}"/>
              </a:ext>
            </a:extLst>
          </p:cNvPr>
          <p:cNvSpPr/>
          <p:nvPr/>
        </p:nvSpPr>
        <p:spPr>
          <a:xfrm>
            <a:off x="3373450" y="274637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Planeación</a:t>
            </a:r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5BEE771D-6E2B-4939-8B58-5594D3ADB195}"/>
              </a:ext>
            </a:extLst>
          </p:cNvPr>
          <p:cNvSpPr/>
          <p:nvPr/>
        </p:nvSpPr>
        <p:spPr>
          <a:xfrm>
            <a:off x="2881290" y="5357826"/>
            <a:ext cx="6000792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BF96A305-0A70-44C9-BA32-1BBB324B5DA9}"/>
              </a:ext>
            </a:extLst>
          </p:cNvPr>
          <p:cNvSpPr/>
          <p:nvPr/>
        </p:nvSpPr>
        <p:spPr>
          <a:xfrm>
            <a:off x="2881290" y="1571612"/>
            <a:ext cx="5857916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</p:spTree>
    <p:extLst>
      <p:ext uri="{BB962C8B-B14F-4D97-AF65-F5344CB8AC3E}">
        <p14:creationId xmlns:p14="http://schemas.microsoft.com/office/powerpoint/2010/main" val="22173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>
            <a:extLst>
              <a:ext uri="{FF2B5EF4-FFF2-40B4-BE49-F238E27FC236}">
                <a16:creationId xmlns="" xmlns:a16="http://schemas.microsoft.com/office/drawing/2014/main" id="{89D3D4FA-5917-445B-B854-DFDF2404500F}"/>
              </a:ext>
            </a:extLst>
          </p:cNvPr>
          <p:cNvSpPr/>
          <p:nvPr/>
        </p:nvSpPr>
        <p:spPr>
          <a:xfrm>
            <a:off x="337980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Planeación</a:t>
            </a:r>
          </a:p>
        </p:txBody>
      </p:sp>
      <p:sp>
        <p:nvSpPr>
          <p:cNvPr id="409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R" altLang="es-CR" smtClean="0"/>
              <a:t>Principios de la mayordomía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="" xmlns:a16="http://schemas.microsoft.com/office/drawing/2014/main" id="{DC200FC2-EDBF-4076-AE29-ACD03C58F99F}"/>
              </a:ext>
            </a:extLst>
          </p:cNvPr>
          <p:cNvSpPr/>
          <p:nvPr/>
        </p:nvSpPr>
        <p:spPr>
          <a:xfrm>
            <a:off x="423861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Perseverancia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="" xmlns:a16="http://schemas.microsoft.com/office/drawing/2014/main" id="{4BF4306F-DD51-43F1-A20F-00C5093F316C}"/>
              </a:ext>
            </a:extLst>
          </p:cNvPr>
          <p:cNvSpPr/>
          <p:nvPr/>
        </p:nvSpPr>
        <p:spPr>
          <a:xfrm>
            <a:off x="5095868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Carácter</a:t>
            </a:r>
          </a:p>
        </p:txBody>
      </p:sp>
      <p:sp>
        <p:nvSpPr>
          <p:cNvPr id="14" name="13 Rectángulo">
            <a:extLst>
              <a:ext uri="{FF2B5EF4-FFF2-40B4-BE49-F238E27FC236}">
                <a16:creationId xmlns="" xmlns:a16="http://schemas.microsoft.com/office/drawing/2014/main" id="{17EF0706-7F95-4321-8862-221E7CE6FF39}"/>
              </a:ext>
            </a:extLst>
          </p:cNvPr>
          <p:cNvSpPr/>
          <p:nvPr/>
        </p:nvSpPr>
        <p:spPr>
          <a:xfrm>
            <a:off x="6024562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Estilo de vida</a:t>
            </a:r>
          </a:p>
        </p:txBody>
      </p:sp>
      <p:sp>
        <p:nvSpPr>
          <p:cNvPr id="9" name="8 Rectángulo">
            <a:extLst>
              <a:ext uri="{FF2B5EF4-FFF2-40B4-BE49-F238E27FC236}">
                <a16:creationId xmlns="" xmlns:a16="http://schemas.microsoft.com/office/drawing/2014/main" id="{85470114-693C-40D0-B9FC-BBCDC802F0F6}"/>
              </a:ext>
            </a:extLst>
          </p:cNvPr>
          <p:cNvSpPr/>
          <p:nvPr/>
        </p:nvSpPr>
        <p:spPr>
          <a:xfrm>
            <a:off x="6953256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Compartir</a:t>
            </a:r>
          </a:p>
        </p:txBody>
      </p:sp>
      <p:sp>
        <p:nvSpPr>
          <p:cNvPr id="2" name="10 Rectángulo">
            <a:extLst>
              <a:ext uri="{FF2B5EF4-FFF2-40B4-BE49-F238E27FC236}">
                <a16:creationId xmlns="" xmlns:a16="http://schemas.microsoft.com/office/drawing/2014/main" id="{751C4E6B-A753-4502-8A3A-70D2C00FA9B0}"/>
              </a:ext>
            </a:extLst>
          </p:cNvPr>
          <p:cNvSpPr/>
          <p:nvPr/>
        </p:nvSpPr>
        <p:spPr>
          <a:xfrm>
            <a:off x="7881950" y="2714620"/>
            <a:ext cx="500066" cy="264320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s-CR" sz="2400" b="1" dirty="0"/>
              <a:t>Contentamiento</a:t>
            </a:r>
          </a:p>
        </p:txBody>
      </p:sp>
      <p:sp>
        <p:nvSpPr>
          <p:cNvPr id="4" name="3 Recortar rectángulo de esquina del mismo lado">
            <a:extLst>
              <a:ext uri="{FF2B5EF4-FFF2-40B4-BE49-F238E27FC236}">
                <a16:creationId xmlns="" xmlns:a16="http://schemas.microsoft.com/office/drawing/2014/main" id="{8554B04D-DC53-462D-A9D5-BD19329FFD82}"/>
              </a:ext>
            </a:extLst>
          </p:cNvPr>
          <p:cNvSpPr/>
          <p:nvPr/>
        </p:nvSpPr>
        <p:spPr>
          <a:xfrm>
            <a:off x="2881290" y="5357826"/>
            <a:ext cx="6000792" cy="714380"/>
          </a:xfrm>
          <a:prstGeom prst="snip2SameRect">
            <a:avLst>
              <a:gd name="adj1" fmla="val 50000"/>
              <a:gd name="adj2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Mayordomía</a:t>
            </a:r>
          </a:p>
        </p:txBody>
      </p:sp>
      <p:sp>
        <p:nvSpPr>
          <p:cNvPr id="10" name="9 Triángulo isósceles">
            <a:extLst>
              <a:ext uri="{FF2B5EF4-FFF2-40B4-BE49-F238E27FC236}">
                <a16:creationId xmlns="" xmlns:a16="http://schemas.microsoft.com/office/drawing/2014/main" id="{AEEFA04B-B1F3-4644-B0B9-2B08843B3CD7}"/>
              </a:ext>
            </a:extLst>
          </p:cNvPr>
          <p:cNvSpPr/>
          <p:nvPr/>
        </p:nvSpPr>
        <p:spPr>
          <a:xfrm>
            <a:off x="2881290" y="1571612"/>
            <a:ext cx="5857916" cy="1214446"/>
          </a:xfrm>
          <a:prstGeom prst="triangle">
            <a:avLst>
              <a:gd name="adj" fmla="val 497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Prosperidad integral</a:t>
            </a:r>
          </a:p>
        </p:txBody>
      </p:sp>
    </p:spTree>
    <p:extLst>
      <p:ext uri="{BB962C8B-B14F-4D97-AF65-F5344CB8AC3E}">
        <p14:creationId xmlns:p14="http://schemas.microsoft.com/office/powerpoint/2010/main" val="36347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939</Words>
  <Application>Microsoft Office PowerPoint</Application>
  <PresentationFormat>Panorámica</PresentationFormat>
  <Paragraphs>201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Finanzas personales con la Biblia</vt:lpstr>
      <vt:lpstr>Presentación de PowerPoint</vt:lpstr>
      <vt:lpstr>¿Cómo aplicamos esto?</vt:lpstr>
      <vt:lpstr>Principios de la mayordomía</vt:lpstr>
      <vt:lpstr>Principios de la mayordomía</vt:lpstr>
      <vt:lpstr>Principios de la mayordomía</vt:lpstr>
      <vt:lpstr>Principios de la mayordomía</vt:lpstr>
      <vt:lpstr>Principios de la mayordomía</vt:lpstr>
      <vt:lpstr>Principios de la mayordomía</vt:lpstr>
      <vt:lpstr>Compartir</vt:lpstr>
      <vt:lpstr>Cuatro elementos que tiene que ver con dar</vt:lpstr>
      <vt:lpstr>La actitud al 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ventajas de dar</vt:lpstr>
      <vt:lpstr>Presentación de PowerPoint</vt:lpstr>
      <vt:lpstr>Ventajas de dar</vt:lpstr>
      <vt:lpstr>Presentación de PowerPoint</vt:lpstr>
      <vt:lpstr>Presentación de PowerPoint</vt:lpstr>
      <vt:lpstr>Ciclo de la generosidad</vt:lpstr>
      <vt:lpstr>La cantidad que debemos dar</vt:lpstr>
      <vt:lpstr>Bajo la Ley el diezmo era obligatorio</vt:lpstr>
      <vt:lpstr>En el Nuevo Testamento</vt:lpstr>
      <vt:lpstr>Presentación de PowerPoint</vt:lpstr>
      <vt:lpstr>La manera en que debemos dar</vt:lpstr>
      <vt:lpstr>Presentación de PowerPoint</vt:lpstr>
      <vt:lpstr>Dar debe ser prioridad</vt:lpstr>
      <vt:lpstr>Debemos dar premeditadamente</vt:lpstr>
      <vt:lpstr>No debemos ser orgullosos al dar</vt:lpstr>
      <vt:lpstr>¿Dónde debemos dar?</vt:lpstr>
      <vt:lpstr>Presentación de PowerPoint</vt:lpstr>
      <vt:lpstr>Presentación de PowerPoint</vt:lpstr>
      <vt:lpstr>Presentación de PowerPoint</vt:lpstr>
      <vt:lpstr>Muchas gracias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 Leandro</dc:creator>
  <cp:lastModifiedBy>Gabriel Leandro</cp:lastModifiedBy>
  <cp:revision>94</cp:revision>
  <dcterms:created xsi:type="dcterms:W3CDTF">2019-10-24T04:42:25Z</dcterms:created>
  <dcterms:modified xsi:type="dcterms:W3CDTF">2020-12-08T23:30:42Z</dcterms:modified>
</cp:coreProperties>
</file>