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8" r:id="rId2"/>
    <p:sldId id="256" r:id="rId3"/>
    <p:sldId id="279" r:id="rId4"/>
    <p:sldId id="264" r:id="rId5"/>
    <p:sldId id="265" r:id="rId6"/>
    <p:sldId id="259" r:id="rId7"/>
    <p:sldId id="266" r:id="rId8"/>
    <p:sldId id="273" r:id="rId9"/>
    <p:sldId id="260" r:id="rId10"/>
    <p:sldId id="268" r:id="rId11"/>
    <p:sldId id="274" r:id="rId12"/>
    <p:sldId id="261" r:id="rId13"/>
    <p:sldId id="270" r:id="rId14"/>
    <p:sldId id="262" r:id="rId15"/>
    <p:sldId id="271" r:id="rId16"/>
    <p:sldId id="272" r:id="rId17"/>
    <p:sldId id="280" r:id="rId18"/>
    <p:sldId id="263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1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81"/>
  </p:normalViewPr>
  <p:slideViewPr>
    <p:cSldViewPr snapToGrid="0" snapToObjects="1">
      <p:cViewPr varScale="1">
        <p:scale>
          <a:sx n="86" d="100"/>
          <a:sy n="86" d="100"/>
        </p:scale>
        <p:origin x="45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image" Target="../media/image4.jpg"/><Relationship Id="rId4" Type="http://schemas.openxmlformats.org/officeDocument/2006/relationships/image" Target="../media/image7.jp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jpg"/><Relationship Id="rId1" Type="http://schemas.openxmlformats.org/officeDocument/2006/relationships/image" Target="../media/image10.jpg"/><Relationship Id="rId4" Type="http://schemas.openxmlformats.org/officeDocument/2006/relationships/image" Target="../media/image1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F29CEC-D0BA-4F75-B532-9DACE9A3886A}" type="doc">
      <dgm:prSet loTypeId="urn:microsoft.com/office/officeart/2005/8/layout/arrow2" loCatId="process" qsTypeId="urn:microsoft.com/office/officeart/2005/8/quickstyle/simple2" qsCatId="simple" csTypeId="urn:microsoft.com/office/officeart/2005/8/colors/accent4_5" csCatId="accent4" phldr="1"/>
      <dgm:spPr/>
      <dgm:t>
        <a:bodyPr/>
        <a:lstStyle/>
        <a:p>
          <a:endParaRPr lang="es-CR"/>
        </a:p>
      </dgm:t>
    </dgm:pt>
    <dgm:pt modelId="{BA90E498-C9D4-48ED-8A6A-2C99C8FA2C08}">
      <dgm:prSet phldrT="[Texto]"/>
      <dgm:spPr/>
      <dgm:t>
        <a:bodyPr/>
        <a:lstStyle/>
        <a:p>
          <a:r>
            <a:rPr lang="es-CR" dirty="0"/>
            <a:t>Justificación</a:t>
          </a:r>
        </a:p>
      </dgm:t>
    </dgm:pt>
    <dgm:pt modelId="{78E6E4B0-A331-4293-A0EC-1DA93B1488CB}" type="parTrans" cxnId="{07447B85-5C64-47F8-92B1-A7FEFEE110EE}">
      <dgm:prSet/>
      <dgm:spPr/>
      <dgm:t>
        <a:bodyPr/>
        <a:lstStyle/>
        <a:p>
          <a:endParaRPr lang="es-CR"/>
        </a:p>
      </dgm:t>
    </dgm:pt>
    <dgm:pt modelId="{76964C56-4D3E-4F4B-8CC3-7891771B4DAD}" type="sibTrans" cxnId="{07447B85-5C64-47F8-92B1-A7FEFEE110EE}">
      <dgm:prSet/>
      <dgm:spPr/>
      <dgm:t>
        <a:bodyPr/>
        <a:lstStyle/>
        <a:p>
          <a:endParaRPr lang="es-CR"/>
        </a:p>
      </dgm:t>
    </dgm:pt>
    <dgm:pt modelId="{A43DE394-EBC3-49D3-BEEE-E045E46A0E6C}">
      <dgm:prSet phldrT="[Texto]"/>
      <dgm:spPr/>
      <dgm:t>
        <a:bodyPr/>
        <a:lstStyle/>
        <a:p>
          <a:r>
            <a:rPr lang="es-US" dirty="0"/>
            <a:t>Ya</a:t>
          </a:r>
          <a:endParaRPr lang="es-CR" dirty="0"/>
        </a:p>
      </dgm:t>
    </dgm:pt>
    <dgm:pt modelId="{0A83ED91-4FF2-4B48-A04A-A4234793D2EB}" type="parTrans" cxnId="{2FE987DD-F039-47F7-8F49-AAD415D77287}">
      <dgm:prSet/>
      <dgm:spPr/>
      <dgm:t>
        <a:bodyPr/>
        <a:lstStyle/>
        <a:p>
          <a:endParaRPr lang="es-CR"/>
        </a:p>
      </dgm:t>
    </dgm:pt>
    <dgm:pt modelId="{3F9D7C7B-E252-4EBD-8A83-5B80ED8B9B4B}" type="sibTrans" cxnId="{2FE987DD-F039-47F7-8F49-AAD415D77287}">
      <dgm:prSet/>
      <dgm:spPr/>
      <dgm:t>
        <a:bodyPr/>
        <a:lstStyle/>
        <a:p>
          <a:endParaRPr lang="es-CR"/>
        </a:p>
      </dgm:t>
    </dgm:pt>
    <dgm:pt modelId="{8CD29773-725F-403E-8149-0FD848C68CF2}">
      <dgm:prSet phldrT="[Texto]"/>
      <dgm:spPr/>
      <dgm:t>
        <a:bodyPr/>
        <a:lstStyle/>
        <a:p>
          <a:r>
            <a:rPr lang="es-CR" dirty="0"/>
            <a:t>Santificación</a:t>
          </a:r>
        </a:p>
      </dgm:t>
    </dgm:pt>
    <dgm:pt modelId="{D377DE1E-F650-4EE1-A747-9ED42780C17C}" type="parTrans" cxnId="{286F3F18-9BBC-4B9A-9928-C4A5ACCA3A0D}">
      <dgm:prSet/>
      <dgm:spPr/>
      <dgm:t>
        <a:bodyPr/>
        <a:lstStyle/>
        <a:p>
          <a:endParaRPr lang="es-CR"/>
        </a:p>
      </dgm:t>
    </dgm:pt>
    <dgm:pt modelId="{DFE66DD9-E806-40EC-A0FF-6A7624F65CC2}" type="sibTrans" cxnId="{286F3F18-9BBC-4B9A-9928-C4A5ACCA3A0D}">
      <dgm:prSet/>
      <dgm:spPr/>
      <dgm:t>
        <a:bodyPr/>
        <a:lstStyle/>
        <a:p>
          <a:endParaRPr lang="es-CR"/>
        </a:p>
      </dgm:t>
    </dgm:pt>
    <dgm:pt modelId="{6FE150DD-3ED0-438F-AFA8-3B7A262EA28E}">
      <dgm:prSet phldrT="[Texto]"/>
      <dgm:spPr/>
      <dgm:t>
        <a:bodyPr/>
        <a:lstStyle/>
        <a:p>
          <a:r>
            <a:rPr lang="es-US" dirty="0"/>
            <a:t>En proceso</a:t>
          </a:r>
          <a:endParaRPr lang="es-CR" dirty="0"/>
        </a:p>
      </dgm:t>
    </dgm:pt>
    <dgm:pt modelId="{8C5C52B1-F5F6-4742-BC0F-D22A9FF1E8CD}" type="parTrans" cxnId="{FD188F97-B43C-4745-98D2-D74D3E416085}">
      <dgm:prSet/>
      <dgm:spPr/>
      <dgm:t>
        <a:bodyPr/>
        <a:lstStyle/>
        <a:p>
          <a:endParaRPr lang="es-CR"/>
        </a:p>
      </dgm:t>
    </dgm:pt>
    <dgm:pt modelId="{6AA61CD0-1634-4126-AEE2-23277B366B95}" type="sibTrans" cxnId="{FD188F97-B43C-4745-98D2-D74D3E416085}">
      <dgm:prSet/>
      <dgm:spPr/>
      <dgm:t>
        <a:bodyPr/>
        <a:lstStyle/>
        <a:p>
          <a:endParaRPr lang="es-CR"/>
        </a:p>
      </dgm:t>
    </dgm:pt>
    <dgm:pt modelId="{F7493543-FBD0-4C23-831D-C82E02AB2216}">
      <dgm:prSet phldrT="[Texto]"/>
      <dgm:spPr/>
      <dgm:t>
        <a:bodyPr/>
        <a:lstStyle/>
        <a:p>
          <a:r>
            <a:rPr lang="es-CR" dirty="0"/>
            <a:t>Glorificación</a:t>
          </a:r>
        </a:p>
      </dgm:t>
    </dgm:pt>
    <dgm:pt modelId="{5FA5C784-20D8-4048-9EF1-CE84987D0EA1}" type="parTrans" cxnId="{22DA7F60-8CFA-4F2C-90E3-82C75EC057A1}">
      <dgm:prSet/>
      <dgm:spPr/>
      <dgm:t>
        <a:bodyPr/>
        <a:lstStyle/>
        <a:p>
          <a:endParaRPr lang="es-CR"/>
        </a:p>
      </dgm:t>
    </dgm:pt>
    <dgm:pt modelId="{5ACA5EA8-D9E2-4800-B02A-6FC3282F7CD7}" type="sibTrans" cxnId="{22DA7F60-8CFA-4F2C-90E3-82C75EC057A1}">
      <dgm:prSet/>
      <dgm:spPr/>
      <dgm:t>
        <a:bodyPr/>
        <a:lstStyle/>
        <a:p>
          <a:endParaRPr lang="es-CR"/>
        </a:p>
      </dgm:t>
    </dgm:pt>
    <dgm:pt modelId="{09B0487F-C8DA-4FF7-BC4A-2067DB1D6A43}">
      <dgm:prSet phldrT="[Texto]"/>
      <dgm:spPr/>
      <dgm:t>
        <a:bodyPr/>
        <a:lstStyle/>
        <a:p>
          <a:r>
            <a:rPr lang="es-US" dirty="0"/>
            <a:t>Todavía no</a:t>
          </a:r>
          <a:endParaRPr lang="es-CR" dirty="0"/>
        </a:p>
      </dgm:t>
    </dgm:pt>
    <dgm:pt modelId="{937AEE7F-33C8-4031-B9BC-48C1CE3B7BD7}" type="parTrans" cxnId="{1302646B-2E2B-4AB0-924D-B5C0012A321E}">
      <dgm:prSet/>
      <dgm:spPr/>
      <dgm:t>
        <a:bodyPr/>
        <a:lstStyle/>
        <a:p>
          <a:endParaRPr lang="es-CR"/>
        </a:p>
      </dgm:t>
    </dgm:pt>
    <dgm:pt modelId="{EAEC0390-6BCE-48CE-8A7E-B0E2DE531357}" type="sibTrans" cxnId="{1302646B-2E2B-4AB0-924D-B5C0012A321E}">
      <dgm:prSet/>
      <dgm:spPr/>
      <dgm:t>
        <a:bodyPr/>
        <a:lstStyle/>
        <a:p>
          <a:endParaRPr lang="es-CR"/>
        </a:p>
      </dgm:t>
    </dgm:pt>
    <dgm:pt modelId="{FC73CFE0-0604-48DE-91BA-47EEFDD8D8A9}" type="pres">
      <dgm:prSet presAssocID="{40F29CEC-D0BA-4F75-B532-9DACE9A3886A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CR"/>
        </a:p>
      </dgm:t>
    </dgm:pt>
    <dgm:pt modelId="{73F6C481-4D69-445D-B1F8-ACA4AE2845C8}" type="pres">
      <dgm:prSet presAssocID="{40F29CEC-D0BA-4F75-B532-9DACE9A3886A}" presName="arrow" presStyleLbl="bgShp" presStyleIdx="0" presStyleCnt="1"/>
      <dgm:spPr/>
    </dgm:pt>
    <dgm:pt modelId="{708C67D8-4D4F-4F68-8C05-D9F7FC97BC23}" type="pres">
      <dgm:prSet presAssocID="{40F29CEC-D0BA-4F75-B532-9DACE9A3886A}" presName="arrowDiagram3" presStyleCnt="0"/>
      <dgm:spPr/>
    </dgm:pt>
    <dgm:pt modelId="{92AAF9B8-0390-498E-9B5D-2D775A7567F5}" type="pres">
      <dgm:prSet presAssocID="{BA90E498-C9D4-48ED-8A6A-2C99C8FA2C08}" presName="bullet3a" presStyleLbl="node1" presStyleIdx="0" presStyleCnt="3"/>
      <dgm:spPr/>
    </dgm:pt>
    <dgm:pt modelId="{DFE883A8-D30F-4F44-9FD0-0C57633EC4F7}" type="pres">
      <dgm:prSet presAssocID="{BA90E498-C9D4-48ED-8A6A-2C99C8FA2C08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D94A7FBA-6C46-4C07-B94F-BC260AC4A72D}" type="pres">
      <dgm:prSet presAssocID="{8CD29773-725F-403E-8149-0FD848C68CF2}" presName="bullet3b" presStyleLbl="node1" presStyleIdx="1" presStyleCnt="3"/>
      <dgm:spPr/>
    </dgm:pt>
    <dgm:pt modelId="{350AFA07-D1C5-4D4F-A7A4-EE6196E50BC4}" type="pres">
      <dgm:prSet presAssocID="{8CD29773-725F-403E-8149-0FD848C68CF2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D6F67B15-CE25-40A2-8F06-31B5DEFFADCC}" type="pres">
      <dgm:prSet presAssocID="{F7493543-FBD0-4C23-831D-C82E02AB2216}" presName="bullet3c" presStyleLbl="node1" presStyleIdx="2" presStyleCnt="3"/>
      <dgm:spPr/>
    </dgm:pt>
    <dgm:pt modelId="{6338767B-F88D-4462-917D-FA460EC24850}" type="pres">
      <dgm:prSet presAssocID="{F7493543-FBD0-4C23-831D-C82E02AB2216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</dgm:ptLst>
  <dgm:cxnLst>
    <dgm:cxn modelId="{FD188F97-B43C-4745-98D2-D74D3E416085}" srcId="{8CD29773-725F-403E-8149-0FD848C68CF2}" destId="{6FE150DD-3ED0-438F-AFA8-3B7A262EA28E}" srcOrd="0" destOrd="0" parTransId="{8C5C52B1-F5F6-4742-BC0F-D22A9FF1E8CD}" sibTransId="{6AA61CD0-1634-4126-AEE2-23277B366B95}"/>
    <dgm:cxn modelId="{D00BC1A4-BC49-423D-B110-DEFEF07B8D6B}" type="presOf" srcId="{09B0487F-C8DA-4FF7-BC4A-2067DB1D6A43}" destId="{6338767B-F88D-4462-917D-FA460EC24850}" srcOrd="0" destOrd="1" presId="urn:microsoft.com/office/officeart/2005/8/layout/arrow2"/>
    <dgm:cxn modelId="{22DA7F60-8CFA-4F2C-90E3-82C75EC057A1}" srcId="{40F29CEC-D0BA-4F75-B532-9DACE9A3886A}" destId="{F7493543-FBD0-4C23-831D-C82E02AB2216}" srcOrd="2" destOrd="0" parTransId="{5FA5C784-20D8-4048-9EF1-CE84987D0EA1}" sibTransId="{5ACA5EA8-D9E2-4800-B02A-6FC3282F7CD7}"/>
    <dgm:cxn modelId="{07447B85-5C64-47F8-92B1-A7FEFEE110EE}" srcId="{40F29CEC-D0BA-4F75-B532-9DACE9A3886A}" destId="{BA90E498-C9D4-48ED-8A6A-2C99C8FA2C08}" srcOrd="0" destOrd="0" parTransId="{78E6E4B0-A331-4293-A0EC-1DA93B1488CB}" sibTransId="{76964C56-4D3E-4F4B-8CC3-7891771B4DAD}"/>
    <dgm:cxn modelId="{46390FA5-3A2F-43A5-A02B-20F4CF64A447}" type="presOf" srcId="{40F29CEC-D0BA-4F75-B532-9DACE9A3886A}" destId="{FC73CFE0-0604-48DE-91BA-47EEFDD8D8A9}" srcOrd="0" destOrd="0" presId="urn:microsoft.com/office/officeart/2005/8/layout/arrow2"/>
    <dgm:cxn modelId="{1302646B-2E2B-4AB0-924D-B5C0012A321E}" srcId="{F7493543-FBD0-4C23-831D-C82E02AB2216}" destId="{09B0487F-C8DA-4FF7-BC4A-2067DB1D6A43}" srcOrd="0" destOrd="0" parTransId="{937AEE7F-33C8-4031-B9BC-48C1CE3B7BD7}" sibTransId="{EAEC0390-6BCE-48CE-8A7E-B0E2DE531357}"/>
    <dgm:cxn modelId="{286F3F18-9BBC-4B9A-9928-C4A5ACCA3A0D}" srcId="{40F29CEC-D0BA-4F75-B532-9DACE9A3886A}" destId="{8CD29773-725F-403E-8149-0FD848C68CF2}" srcOrd="1" destOrd="0" parTransId="{D377DE1E-F650-4EE1-A747-9ED42780C17C}" sibTransId="{DFE66DD9-E806-40EC-A0FF-6A7624F65CC2}"/>
    <dgm:cxn modelId="{F6C7D3F1-33C4-481A-A0EB-E82E21BE2CA4}" type="presOf" srcId="{6FE150DD-3ED0-438F-AFA8-3B7A262EA28E}" destId="{350AFA07-D1C5-4D4F-A7A4-EE6196E50BC4}" srcOrd="0" destOrd="1" presId="urn:microsoft.com/office/officeart/2005/8/layout/arrow2"/>
    <dgm:cxn modelId="{6350DE24-57FD-44A7-817E-2629CABC5564}" type="presOf" srcId="{F7493543-FBD0-4C23-831D-C82E02AB2216}" destId="{6338767B-F88D-4462-917D-FA460EC24850}" srcOrd="0" destOrd="0" presId="urn:microsoft.com/office/officeart/2005/8/layout/arrow2"/>
    <dgm:cxn modelId="{F24FD201-1E44-4B2B-B239-2CD5F1952C0C}" type="presOf" srcId="{A43DE394-EBC3-49D3-BEEE-E045E46A0E6C}" destId="{DFE883A8-D30F-4F44-9FD0-0C57633EC4F7}" srcOrd="0" destOrd="1" presId="urn:microsoft.com/office/officeart/2005/8/layout/arrow2"/>
    <dgm:cxn modelId="{2FADB094-4AD6-4E2F-8D3F-1E0CB9507CD4}" type="presOf" srcId="{8CD29773-725F-403E-8149-0FD848C68CF2}" destId="{350AFA07-D1C5-4D4F-A7A4-EE6196E50BC4}" srcOrd="0" destOrd="0" presId="urn:microsoft.com/office/officeart/2005/8/layout/arrow2"/>
    <dgm:cxn modelId="{2FE987DD-F039-47F7-8F49-AAD415D77287}" srcId="{BA90E498-C9D4-48ED-8A6A-2C99C8FA2C08}" destId="{A43DE394-EBC3-49D3-BEEE-E045E46A0E6C}" srcOrd="0" destOrd="0" parTransId="{0A83ED91-4FF2-4B48-A04A-A4234793D2EB}" sibTransId="{3F9D7C7B-E252-4EBD-8A83-5B80ED8B9B4B}"/>
    <dgm:cxn modelId="{F6B3EB01-8678-4D0A-8D71-76DC1CA82884}" type="presOf" srcId="{BA90E498-C9D4-48ED-8A6A-2C99C8FA2C08}" destId="{DFE883A8-D30F-4F44-9FD0-0C57633EC4F7}" srcOrd="0" destOrd="0" presId="urn:microsoft.com/office/officeart/2005/8/layout/arrow2"/>
    <dgm:cxn modelId="{484AF65F-16B9-44BA-A2F4-EC0EE6E9350E}" type="presParOf" srcId="{FC73CFE0-0604-48DE-91BA-47EEFDD8D8A9}" destId="{73F6C481-4D69-445D-B1F8-ACA4AE2845C8}" srcOrd="0" destOrd="0" presId="urn:microsoft.com/office/officeart/2005/8/layout/arrow2"/>
    <dgm:cxn modelId="{F6C9D923-88E0-4F8B-AA63-0EE246B9824A}" type="presParOf" srcId="{FC73CFE0-0604-48DE-91BA-47EEFDD8D8A9}" destId="{708C67D8-4D4F-4F68-8C05-D9F7FC97BC23}" srcOrd="1" destOrd="0" presId="urn:microsoft.com/office/officeart/2005/8/layout/arrow2"/>
    <dgm:cxn modelId="{A884F6A4-0640-4A19-AA15-9A9CC02B396E}" type="presParOf" srcId="{708C67D8-4D4F-4F68-8C05-D9F7FC97BC23}" destId="{92AAF9B8-0390-498E-9B5D-2D775A7567F5}" srcOrd="0" destOrd="0" presId="urn:microsoft.com/office/officeart/2005/8/layout/arrow2"/>
    <dgm:cxn modelId="{097C7238-E90E-4C35-87CA-B4F1196F0513}" type="presParOf" srcId="{708C67D8-4D4F-4F68-8C05-D9F7FC97BC23}" destId="{DFE883A8-D30F-4F44-9FD0-0C57633EC4F7}" srcOrd="1" destOrd="0" presId="urn:microsoft.com/office/officeart/2005/8/layout/arrow2"/>
    <dgm:cxn modelId="{B24BC987-CFDE-4193-896C-38D0D33FB696}" type="presParOf" srcId="{708C67D8-4D4F-4F68-8C05-D9F7FC97BC23}" destId="{D94A7FBA-6C46-4C07-B94F-BC260AC4A72D}" srcOrd="2" destOrd="0" presId="urn:microsoft.com/office/officeart/2005/8/layout/arrow2"/>
    <dgm:cxn modelId="{0E62C98C-C300-495D-9E2B-13F18762C39D}" type="presParOf" srcId="{708C67D8-4D4F-4F68-8C05-D9F7FC97BC23}" destId="{350AFA07-D1C5-4D4F-A7A4-EE6196E50BC4}" srcOrd="3" destOrd="0" presId="urn:microsoft.com/office/officeart/2005/8/layout/arrow2"/>
    <dgm:cxn modelId="{923AB5E5-327E-4EF6-B1A7-6FDE11F23032}" type="presParOf" srcId="{708C67D8-4D4F-4F68-8C05-D9F7FC97BC23}" destId="{D6F67B15-CE25-40A2-8F06-31B5DEFFADCC}" srcOrd="4" destOrd="0" presId="urn:microsoft.com/office/officeart/2005/8/layout/arrow2"/>
    <dgm:cxn modelId="{FD228054-F75D-4F24-88A9-43095EB62DFD}" type="presParOf" srcId="{708C67D8-4D4F-4F68-8C05-D9F7FC97BC23}" destId="{6338767B-F88D-4462-917D-FA460EC24850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C03260D-C0FA-454C-B244-A7C97723855F}" type="doc">
      <dgm:prSet loTypeId="urn:microsoft.com/office/officeart/2005/8/layout/hList7" loCatId="list" qsTypeId="urn:microsoft.com/office/officeart/2005/8/quickstyle/simple1" qsCatId="simple" csTypeId="urn:microsoft.com/office/officeart/2005/8/colors/colorful2" csCatId="colorful" phldr="1"/>
      <dgm:spPr/>
    </dgm:pt>
    <dgm:pt modelId="{BC67BAB1-8DD2-4B57-AD6E-746D3D70CED3}">
      <dgm:prSet phldrT="[Texto]"/>
      <dgm:spPr/>
      <dgm:t>
        <a:bodyPr/>
        <a:lstStyle/>
        <a:p>
          <a:r>
            <a:rPr lang="es-C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Veredicto divino que nos declara justos y libres de culpa</a:t>
          </a:r>
        </a:p>
      </dgm:t>
    </dgm:pt>
    <dgm:pt modelId="{2B58BE73-BB04-48BC-9FD1-F8DBCD2DEE90}" type="parTrans" cxnId="{2883853E-2BE8-4A41-BB2E-495DBF62F45F}">
      <dgm:prSet/>
      <dgm:spPr/>
      <dgm:t>
        <a:bodyPr/>
        <a:lstStyle/>
        <a:p>
          <a:endParaRPr lang="es-C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E27BEB3-6777-49F6-B72A-6FD341CFA848}" type="sibTrans" cxnId="{2883853E-2BE8-4A41-BB2E-495DBF62F45F}">
      <dgm:prSet/>
      <dgm:spPr/>
      <dgm:t>
        <a:bodyPr/>
        <a:lstStyle/>
        <a:p>
          <a:endParaRPr lang="es-C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3E5A761-B546-401B-BB35-A831757988CD}">
      <dgm:prSet phldrT="[Texto]"/>
      <dgm:spPr/>
      <dgm:t>
        <a:bodyPr/>
        <a:lstStyle/>
        <a:p>
          <a:r>
            <a:rPr lang="es-C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Es una </a:t>
          </a:r>
          <a:r>
            <a:rPr lang="es-CR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posición</a:t>
          </a:r>
          <a:r>
            <a:rPr lang="es-C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legal frente a Dios</a:t>
          </a:r>
        </a:p>
      </dgm:t>
    </dgm:pt>
    <dgm:pt modelId="{C6DC73B0-1306-4F84-B8C0-CC0FFC4EB0A6}" type="parTrans" cxnId="{2B987E23-F15E-4DB6-98B9-5E2958B64CC6}">
      <dgm:prSet/>
      <dgm:spPr/>
      <dgm:t>
        <a:bodyPr/>
        <a:lstStyle/>
        <a:p>
          <a:endParaRPr lang="es-C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500661-5C1F-4720-ADED-0DD511D4DAA0}" type="sibTrans" cxnId="{2B987E23-F15E-4DB6-98B9-5E2958B64CC6}">
      <dgm:prSet/>
      <dgm:spPr/>
      <dgm:t>
        <a:bodyPr/>
        <a:lstStyle/>
        <a:p>
          <a:endParaRPr lang="es-C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7DCCD8E-F3FD-44A2-A2D7-D471D591F391}">
      <dgm:prSet phldrT="[Texto]"/>
      <dgm:spPr/>
      <dgm:t>
        <a:bodyPr/>
        <a:lstStyle/>
        <a:p>
          <a:r>
            <a:rPr lang="es-C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Justificación de todos nuestros pecados (pasados, presentes y futuros)</a:t>
          </a:r>
        </a:p>
      </dgm:t>
    </dgm:pt>
    <dgm:pt modelId="{66C86FA7-5878-4682-AF5E-0F759E1DBF10}" type="parTrans" cxnId="{3ADE2082-6585-4ED5-B065-4FEB4B332CBD}">
      <dgm:prSet/>
      <dgm:spPr/>
      <dgm:t>
        <a:bodyPr/>
        <a:lstStyle/>
        <a:p>
          <a:endParaRPr lang="es-C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A0AAB61-191A-414F-B42A-DE3BD11A8C1C}" type="sibTrans" cxnId="{3ADE2082-6585-4ED5-B065-4FEB4B332CBD}">
      <dgm:prSet/>
      <dgm:spPr/>
      <dgm:t>
        <a:bodyPr/>
        <a:lstStyle/>
        <a:p>
          <a:endParaRPr lang="es-C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ED83BCC-3A69-4608-866B-72A68324B66F}">
      <dgm:prSet phldrT="[Texto]"/>
      <dgm:spPr/>
      <dgm:t>
        <a:bodyPr/>
        <a:lstStyle/>
        <a:p>
          <a:r>
            <a:rPr lang="es-C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La perfecta justicia de Cristo es considerada nuestra</a:t>
          </a:r>
        </a:p>
      </dgm:t>
    </dgm:pt>
    <dgm:pt modelId="{5E025238-F89A-492D-AF66-3EBDD52373E5}" type="parTrans" cxnId="{E74B06FB-4845-4404-ADC9-FDF931B350A9}">
      <dgm:prSet/>
      <dgm:spPr/>
      <dgm:t>
        <a:bodyPr/>
        <a:lstStyle/>
        <a:p>
          <a:endParaRPr lang="es-C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B5A88EA-6A2A-406C-BA63-7DC4CF4F1781}" type="sibTrans" cxnId="{E74B06FB-4845-4404-ADC9-FDF931B350A9}">
      <dgm:prSet/>
      <dgm:spPr/>
      <dgm:t>
        <a:bodyPr/>
        <a:lstStyle/>
        <a:p>
          <a:endParaRPr lang="es-CR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F62A8E6-3074-414B-BB95-A8AD2B446BCB}" type="pres">
      <dgm:prSet presAssocID="{9C03260D-C0FA-454C-B244-A7C97723855F}" presName="Name0" presStyleCnt="0">
        <dgm:presLayoutVars>
          <dgm:dir/>
          <dgm:resizeHandles val="exact"/>
        </dgm:presLayoutVars>
      </dgm:prSet>
      <dgm:spPr/>
    </dgm:pt>
    <dgm:pt modelId="{2E509A48-ADDA-48C6-89CA-C5D5C0C2DFBD}" type="pres">
      <dgm:prSet presAssocID="{9C03260D-C0FA-454C-B244-A7C97723855F}" presName="fgShape" presStyleLbl="fgShp" presStyleIdx="0" presStyleCnt="1"/>
      <dgm:spPr/>
    </dgm:pt>
    <dgm:pt modelId="{F9A741CF-4F07-4D79-83D6-28614F7312EE}" type="pres">
      <dgm:prSet presAssocID="{9C03260D-C0FA-454C-B244-A7C97723855F}" presName="linComp" presStyleCnt="0"/>
      <dgm:spPr/>
    </dgm:pt>
    <dgm:pt modelId="{3E5F8EB3-762A-44A6-95F9-D06D1664D1C9}" type="pres">
      <dgm:prSet presAssocID="{BC67BAB1-8DD2-4B57-AD6E-746D3D70CED3}" presName="compNode" presStyleCnt="0"/>
      <dgm:spPr/>
    </dgm:pt>
    <dgm:pt modelId="{787712E9-E582-4540-BC31-8A164761F551}" type="pres">
      <dgm:prSet presAssocID="{BC67BAB1-8DD2-4B57-AD6E-746D3D70CED3}" presName="bkgdShape" presStyleLbl="node1" presStyleIdx="0" presStyleCnt="4"/>
      <dgm:spPr/>
      <dgm:t>
        <a:bodyPr/>
        <a:lstStyle/>
        <a:p>
          <a:endParaRPr lang="es-CR"/>
        </a:p>
      </dgm:t>
    </dgm:pt>
    <dgm:pt modelId="{77A3C79A-49AF-47C3-BAE1-4395D056A8F7}" type="pres">
      <dgm:prSet presAssocID="{BC67BAB1-8DD2-4B57-AD6E-746D3D70CED3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73613EDE-C125-40AE-AFFD-2D99CBDDAD08}" type="pres">
      <dgm:prSet presAssocID="{BC67BAB1-8DD2-4B57-AD6E-746D3D70CED3}" presName="invisiNode" presStyleLbl="node1" presStyleIdx="0" presStyleCnt="4"/>
      <dgm:spPr/>
    </dgm:pt>
    <dgm:pt modelId="{193995C2-9C2B-419A-B3E8-25A98707DDB1}" type="pres">
      <dgm:prSet presAssocID="{BC67BAB1-8DD2-4B57-AD6E-746D3D70CED3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  <dgm:pt modelId="{87543AF8-FC09-4850-B0C4-6F900D923CDF}" type="pres">
      <dgm:prSet presAssocID="{9E27BEB3-6777-49F6-B72A-6FD341CFA848}" presName="sibTrans" presStyleLbl="sibTrans2D1" presStyleIdx="0" presStyleCnt="0"/>
      <dgm:spPr/>
      <dgm:t>
        <a:bodyPr/>
        <a:lstStyle/>
        <a:p>
          <a:endParaRPr lang="es-CR"/>
        </a:p>
      </dgm:t>
    </dgm:pt>
    <dgm:pt modelId="{E99CFAFE-E0DA-4AB0-A657-BE30B4E7D5D8}" type="pres">
      <dgm:prSet presAssocID="{53E5A761-B546-401B-BB35-A831757988CD}" presName="compNode" presStyleCnt="0"/>
      <dgm:spPr/>
    </dgm:pt>
    <dgm:pt modelId="{944CC294-277B-4BCA-B161-65A5EBE4BFB0}" type="pres">
      <dgm:prSet presAssocID="{53E5A761-B546-401B-BB35-A831757988CD}" presName="bkgdShape" presStyleLbl="node1" presStyleIdx="1" presStyleCnt="4"/>
      <dgm:spPr/>
      <dgm:t>
        <a:bodyPr/>
        <a:lstStyle/>
        <a:p>
          <a:endParaRPr lang="es-CR"/>
        </a:p>
      </dgm:t>
    </dgm:pt>
    <dgm:pt modelId="{CD4C7F5A-18DF-4E4F-B0CF-0D7BB5C62E61}" type="pres">
      <dgm:prSet presAssocID="{53E5A761-B546-401B-BB35-A831757988CD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7BEA9108-9FF5-4B5A-ABFF-B8CCDBEB11B8}" type="pres">
      <dgm:prSet presAssocID="{53E5A761-B546-401B-BB35-A831757988CD}" presName="invisiNode" presStyleLbl="node1" presStyleIdx="1" presStyleCnt="4"/>
      <dgm:spPr/>
    </dgm:pt>
    <dgm:pt modelId="{2BE81B95-D181-478C-B61C-FB69A1219463}" type="pres">
      <dgm:prSet presAssocID="{53E5A761-B546-401B-BB35-A831757988CD}" presName="imagNode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  <dgm:pt modelId="{63744B1C-5D1D-4A49-99DC-A87BEB8F491D}" type="pres">
      <dgm:prSet presAssocID="{EE500661-5C1F-4720-ADED-0DD511D4DAA0}" presName="sibTrans" presStyleLbl="sibTrans2D1" presStyleIdx="0" presStyleCnt="0"/>
      <dgm:spPr/>
      <dgm:t>
        <a:bodyPr/>
        <a:lstStyle/>
        <a:p>
          <a:endParaRPr lang="es-CR"/>
        </a:p>
      </dgm:t>
    </dgm:pt>
    <dgm:pt modelId="{7E9FE1AA-1237-4C31-A69C-2140D8C8F02C}" type="pres">
      <dgm:prSet presAssocID="{27DCCD8E-F3FD-44A2-A2D7-D471D591F391}" presName="compNode" presStyleCnt="0"/>
      <dgm:spPr/>
    </dgm:pt>
    <dgm:pt modelId="{6BE474F4-C989-46F8-A8C1-1950F0593A52}" type="pres">
      <dgm:prSet presAssocID="{27DCCD8E-F3FD-44A2-A2D7-D471D591F391}" presName="bkgdShape" presStyleLbl="node1" presStyleIdx="2" presStyleCnt="4"/>
      <dgm:spPr/>
      <dgm:t>
        <a:bodyPr/>
        <a:lstStyle/>
        <a:p>
          <a:endParaRPr lang="es-CR"/>
        </a:p>
      </dgm:t>
    </dgm:pt>
    <dgm:pt modelId="{0FAF13DB-12CA-44A7-BB74-32FDF21C3E11}" type="pres">
      <dgm:prSet presAssocID="{27DCCD8E-F3FD-44A2-A2D7-D471D591F391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4966488A-0740-40AF-B259-E1B67227CB97}" type="pres">
      <dgm:prSet presAssocID="{27DCCD8E-F3FD-44A2-A2D7-D471D591F391}" presName="invisiNode" presStyleLbl="node1" presStyleIdx="2" presStyleCnt="4"/>
      <dgm:spPr/>
    </dgm:pt>
    <dgm:pt modelId="{14A27404-4DDD-49D4-AEE3-1BDEE0EF096E}" type="pres">
      <dgm:prSet presAssocID="{27DCCD8E-F3FD-44A2-A2D7-D471D591F391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6B5F107B-CAF6-4DA1-8BFF-F153C8EDDEB4}" type="pres">
      <dgm:prSet presAssocID="{AA0AAB61-191A-414F-B42A-DE3BD11A8C1C}" presName="sibTrans" presStyleLbl="sibTrans2D1" presStyleIdx="0" presStyleCnt="0"/>
      <dgm:spPr/>
      <dgm:t>
        <a:bodyPr/>
        <a:lstStyle/>
        <a:p>
          <a:endParaRPr lang="es-CR"/>
        </a:p>
      </dgm:t>
    </dgm:pt>
    <dgm:pt modelId="{693786D7-A36B-4C16-A8F3-A2FE8E1A04CE}" type="pres">
      <dgm:prSet presAssocID="{EED83BCC-3A69-4608-866B-72A68324B66F}" presName="compNode" presStyleCnt="0"/>
      <dgm:spPr/>
    </dgm:pt>
    <dgm:pt modelId="{92181E24-58EE-4E4F-ABA4-41BE76012E74}" type="pres">
      <dgm:prSet presAssocID="{EED83BCC-3A69-4608-866B-72A68324B66F}" presName="bkgdShape" presStyleLbl="node1" presStyleIdx="3" presStyleCnt="4"/>
      <dgm:spPr/>
      <dgm:t>
        <a:bodyPr/>
        <a:lstStyle/>
        <a:p>
          <a:endParaRPr lang="es-CR"/>
        </a:p>
      </dgm:t>
    </dgm:pt>
    <dgm:pt modelId="{C1158DB2-6EDE-4095-95CD-2D36CAA95992}" type="pres">
      <dgm:prSet presAssocID="{EED83BCC-3A69-4608-866B-72A68324B66F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B6C03976-ECC9-429C-8E5E-968808EE36C3}" type="pres">
      <dgm:prSet presAssocID="{EED83BCC-3A69-4608-866B-72A68324B66F}" presName="invisiNode" presStyleLbl="node1" presStyleIdx="3" presStyleCnt="4"/>
      <dgm:spPr/>
    </dgm:pt>
    <dgm:pt modelId="{BF3290DC-7BB5-480A-AAC9-6288F8255218}" type="pres">
      <dgm:prSet presAssocID="{EED83BCC-3A69-4608-866B-72A68324B66F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2883853E-2BE8-4A41-BB2E-495DBF62F45F}" srcId="{9C03260D-C0FA-454C-B244-A7C97723855F}" destId="{BC67BAB1-8DD2-4B57-AD6E-746D3D70CED3}" srcOrd="0" destOrd="0" parTransId="{2B58BE73-BB04-48BC-9FD1-F8DBCD2DEE90}" sibTransId="{9E27BEB3-6777-49F6-B72A-6FD341CFA848}"/>
    <dgm:cxn modelId="{66ACB8C4-34B7-46EF-A707-5E93C0939212}" type="presOf" srcId="{53E5A761-B546-401B-BB35-A831757988CD}" destId="{CD4C7F5A-18DF-4E4F-B0CF-0D7BB5C62E61}" srcOrd="1" destOrd="0" presId="urn:microsoft.com/office/officeart/2005/8/layout/hList7"/>
    <dgm:cxn modelId="{2B987E23-F15E-4DB6-98B9-5E2958B64CC6}" srcId="{9C03260D-C0FA-454C-B244-A7C97723855F}" destId="{53E5A761-B546-401B-BB35-A831757988CD}" srcOrd="1" destOrd="0" parTransId="{C6DC73B0-1306-4F84-B8C0-CC0FFC4EB0A6}" sibTransId="{EE500661-5C1F-4720-ADED-0DD511D4DAA0}"/>
    <dgm:cxn modelId="{6F305387-EAA5-4FC6-A604-2A11148124A2}" type="presOf" srcId="{27DCCD8E-F3FD-44A2-A2D7-D471D591F391}" destId="{0FAF13DB-12CA-44A7-BB74-32FDF21C3E11}" srcOrd="1" destOrd="0" presId="urn:microsoft.com/office/officeart/2005/8/layout/hList7"/>
    <dgm:cxn modelId="{AFC576D9-E206-473C-A9F1-051D3D6BAD7C}" type="presOf" srcId="{EED83BCC-3A69-4608-866B-72A68324B66F}" destId="{92181E24-58EE-4E4F-ABA4-41BE76012E74}" srcOrd="0" destOrd="0" presId="urn:microsoft.com/office/officeart/2005/8/layout/hList7"/>
    <dgm:cxn modelId="{C991A453-1014-431E-B224-EF1DB154A646}" type="presOf" srcId="{BC67BAB1-8DD2-4B57-AD6E-746D3D70CED3}" destId="{77A3C79A-49AF-47C3-BAE1-4395D056A8F7}" srcOrd="1" destOrd="0" presId="urn:microsoft.com/office/officeart/2005/8/layout/hList7"/>
    <dgm:cxn modelId="{68870008-2AE8-42CA-8983-DD8BA597AC00}" type="presOf" srcId="{EE500661-5C1F-4720-ADED-0DD511D4DAA0}" destId="{63744B1C-5D1D-4A49-99DC-A87BEB8F491D}" srcOrd="0" destOrd="0" presId="urn:microsoft.com/office/officeart/2005/8/layout/hList7"/>
    <dgm:cxn modelId="{3ADE2082-6585-4ED5-B065-4FEB4B332CBD}" srcId="{9C03260D-C0FA-454C-B244-A7C97723855F}" destId="{27DCCD8E-F3FD-44A2-A2D7-D471D591F391}" srcOrd="2" destOrd="0" parTransId="{66C86FA7-5878-4682-AF5E-0F759E1DBF10}" sibTransId="{AA0AAB61-191A-414F-B42A-DE3BD11A8C1C}"/>
    <dgm:cxn modelId="{EA527CDD-1816-4CD8-A074-DC5C490DB2E8}" type="presOf" srcId="{EED83BCC-3A69-4608-866B-72A68324B66F}" destId="{C1158DB2-6EDE-4095-95CD-2D36CAA95992}" srcOrd="1" destOrd="0" presId="urn:microsoft.com/office/officeart/2005/8/layout/hList7"/>
    <dgm:cxn modelId="{E74B06FB-4845-4404-ADC9-FDF931B350A9}" srcId="{9C03260D-C0FA-454C-B244-A7C97723855F}" destId="{EED83BCC-3A69-4608-866B-72A68324B66F}" srcOrd="3" destOrd="0" parTransId="{5E025238-F89A-492D-AF66-3EBDD52373E5}" sibTransId="{6B5A88EA-6A2A-406C-BA63-7DC4CF4F1781}"/>
    <dgm:cxn modelId="{80A0161B-EFE0-4C31-881C-D7245B7CE7D5}" type="presOf" srcId="{AA0AAB61-191A-414F-B42A-DE3BD11A8C1C}" destId="{6B5F107B-CAF6-4DA1-8BFF-F153C8EDDEB4}" srcOrd="0" destOrd="0" presId="urn:microsoft.com/office/officeart/2005/8/layout/hList7"/>
    <dgm:cxn modelId="{E812132F-F953-484C-917E-3417BDF07623}" type="presOf" srcId="{53E5A761-B546-401B-BB35-A831757988CD}" destId="{944CC294-277B-4BCA-B161-65A5EBE4BFB0}" srcOrd="0" destOrd="0" presId="urn:microsoft.com/office/officeart/2005/8/layout/hList7"/>
    <dgm:cxn modelId="{8952F832-2C77-4002-AED4-AFD486C6582C}" type="presOf" srcId="{9C03260D-C0FA-454C-B244-A7C97723855F}" destId="{9F62A8E6-3074-414B-BB95-A8AD2B446BCB}" srcOrd="0" destOrd="0" presId="urn:microsoft.com/office/officeart/2005/8/layout/hList7"/>
    <dgm:cxn modelId="{08410ACA-A7A1-4BF2-863A-0677FF4946F5}" type="presOf" srcId="{27DCCD8E-F3FD-44A2-A2D7-D471D591F391}" destId="{6BE474F4-C989-46F8-A8C1-1950F0593A52}" srcOrd="0" destOrd="0" presId="urn:microsoft.com/office/officeart/2005/8/layout/hList7"/>
    <dgm:cxn modelId="{98E6773A-8E16-4CBC-A537-33CC114CA93C}" type="presOf" srcId="{9E27BEB3-6777-49F6-B72A-6FD341CFA848}" destId="{87543AF8-FC09-4850-B0C4-6F900D923CDF}" srcOrd="0" destOrd="0" presId="urn:microsoft.com/office/officeart/2005/8/layout/hList7"/>
    <dgm:cxn modelId="{D2BFCBF6-8EE5-4EBC-9D81-65F6FD632D3D}" type="presOf" srcId="{BC67BAB1-8DD2-4B57-AD6E-746D3D70CED3}" destId="{787712E9-E582-4540-BC31-8A164761F551}" srcOrd="0" destOrd="0" presId="urn:microsoft.com/office/officeart/2005/8/layout/hList7"/>
    <dgm:cxn modelId="{AB42C850-0BAC-488A-B697-52E8EF68AD81}" type="presParOf" srcId="{9F62A8E6-3074-414B-BB95-A8AD2B446BCB}" destId="{2E509A48-ADDA-48C6-89CA-C5D5C0C2DFBD}" srcOrd="0" destOrd="0" presId="urn:microsoft.com/office/officeart/2005/8/layout/hList7"/>
    <dgm:cxn modelId="{9E019012-8579-4114-9559-5F30C340C9F5}" type="presParOf" srcId="{9F62A8E6-3074-414B-BB95-A8AD2B446BCB}" destId="{F9A741CF-4F07-4D79-83D6-28614F7312EE}" srcOrd="1" destOrd="0" presId="urn:microsoft.com/office/officeart/2005/8/layout/hList7"/>
    <dgm:cxn modelId="{85A0C408-544D-4EF0-9597-2E0662F7ADE2}" type="presParOf" srcId="{F9A741CF-4F07-4D79-83D6-28614F7312EE}" destId="{3E5F8EB3-762A-44A6-95F9-D06D1664D1C9}" srcOrd="0" destOrd="0" presId="urn:microsoft.com/office/officeart/2005/8/layout/hList7"/>
    <dgm:cxn modelId="{F253D0ED-BAC8-4F85-B16B-3B1FC6092CBE}" type="presParOf" srcId="{3E5F8EB3-762A-44A6-95F9-D06D1664D1C9}" destId="{787712E9-E582-4540-BC31-8A164761F551}" srcOrd="0" destOrd="0" presId="urn:microsoft.com/office/officeart/2005/8/layout/hList7"/>
    <dgm:cxn modelId="{355DCB9D-8C14-4C77-8FD2-7504C5871AD1}" type="presParOf" srcId="{3E5F8EB3-762A-44A6-95F9-D06D1664D1C9}" destId="{77A3C79A-49AF-47C3-BAE1-4395D056A8F7}" srcOrd="1" destOrd="0" presId="urn:microsoft.com/office/officeart/2005/8/layout/hList7"/>
    <dgm:cxn modelId="{C0DF84F6-2B79-475D-AB83-A6BABFAF2E89}" type="presParOf" srcId="{3E5F8EB3-762A-44A6-95F9-D06D1664D1C9}" destId="{73613EDE-C125-40AE-AFFD-2D99CBDDAD08}" srcOrd="2" destOrd="0" presId="urn:microsoft.com/office/officeart/2005/8/layout/hList7"/>
    <dgm:cxn modelId="{2E9E9247-76C3-41D0-8274-825732737117}" type="presParOf" srcId="{3E5F8EB3-762A-44A6-95F9-D06D1664D1C9}" destId="{193995C2-9C2B-419A-B3E8-25A98707DDB1}" srcOrd="3" destOrd="0" presId="urn:microsoft.com/office/officeart/2005/8/layout/hList7"/>
    <dgm:cxn modelId="{4FE11F82-12FC-4574-8AC4-54D396E7A012}" type="presParOf" srcId="{F9A741CF-4F07-4D79-83D6-28614F7312EE}" destId="{87543AF8-FC09-4850-B0C4-6F900D923CDF}" srcOrd="1" destOrd="0" presId="urn:microsoft.com/office/officeart/2005/8/layout/hList7"/>
    <dgm:cxn modelId="{CDA73672-7D4B-4077-8BCB-9B9232291E4C}" type="presParOf" srcId="{F9A741CF-4F07-4D79-83D6-28614F7312EE}" destId="{E99CFAFE-E0DA-4AB0-A657-BE30B4E7D5D8}" srcOrd="2" destOrd="0" presId="urn:microsoft.com/office/officeart/2005/8/layout/hList7"/>
    <dgm:cxn modelId="{6CFCB13E-2F44-4FCA-B4B3-C7267FC5FB9A}" type="presParOf" srcId="{E99CFAFE-E0DA-4AB0-A657-BE30B4E7D5D8}" destId="{944CC294-277B-4BCA-B161-65A5EBE4BFB0}" srcOrd="0" destOrd="0" presId="urn:microsoft.com/office/officeart/2005/8/layout/hList7"/>
    <dgm:cxn modelId="{ED0D63AB-256F-4F52-B4CE-E0910BF40D59}" type="presParOf" srcId="{E99CFAFE-E0DA-4AB0-A657-BE30B4E7D5D8}" destId="{CD4C7F5A-18DF-4E4F-B0CF-0D7BB5C62E61}" srcOrd="1" destOrd="0" presId="urn:microsoft.com/office/officeart/2005/8/layout/hList7"/>
    <dgm:cxn modelId="{619B921F-E723-4749-9C9F-CD2E04670818}" type="presParOf" srcId="{E99CFAFE-E0DA-4AB0-A657-BE30B4E7D5D8}" destId="{7BEA9108-9FF5-4B5A-ABFF-B8CCDBEB11B8}" srcOrd="2" destOrd="0" presId="urn:microsoft.com/office/officeart/2005/8/layout/hList7"/>
    <dgm:cxn modelId="{6007851B-FAF0-4C4A-9274-53FE8DEE9EFF}" type="presParOf" srcId="{E99CFAFE-E0DA-4AB0-A657-BE30B4E7D5D8}" destId="{2BE81B95-D181-478C-B61C-FB69A1219463}" srcOrd="3" destOrd="0" presId="urn:microsoft.com/office/officeart/2005/8/layout/hList7"/>
    <dgm:cxn modelId="{1269F359-1740-477E-84C8-0E5698B7C3D6}" type="presParOf" srcId="{F9A741CF-4F07-4D79-83D6-28614F7312EE}" destId="{63744B1C-5D1D-4A49-99DC-A87BEB8F491D}" srcOrd="3" destOrd="0" presId="urn:microsoft.com/office/officeart/2005/8/layout/hList7"/>
    <dgm:cxn modelId="{A8BE178C-73FE-487E-8DD8-5A96FDFD1AD5}" type="presParOf" srcId="{F9A741CF-4F07-4D79-83D6-28614F7312EE}" destId="{7E9FE1AA-1237-4C31-A69C-2140D8C8F02C}" srcOrd="4" destOrd="0" presId="urn:microsoft.com/office/officeart/2005/8/layout/hList7"/>
    <dgm:cxn modelId="{1BF59065-C5E4-4A31-ACA0-02D62CD8C510}" type="presParOf" srcId="{7E9FE1AA-1237-4C31-A69C-2140D8C8F02C}" destId="{6BE474F4-C989-46F8-A8C1-1950F0593A52}" srcOrd="0" destOrd="0" presId="urn:microsoft.com/office/officeart/2005/8/layout/hList7"/>
    <dgm:cxn modelId="{9949F7CB-7710-4190-93EE-7AA97539DB94}" type="presParOf" srcId="{7E9FE1AA-1237-4C31-A69C-2140D8C8F02C}" destId="{0FAF13DB-12CA-44A7-BB74-32FDF21C3E11}" srcOrd="1" destOrd="0" presId="urn:microsoft.com/office/officeart/2005/8/layout/hList7"/>
    <dgm:cxn modelId="{078A2AFA-43F5-4D7C-A8B2-C8D577CE73BC}" type="presParOf" srcId="{7E9FE1AA-1237-4C31-A69C-2140D8C8F02C}" destId="{4966488A-0740-40AF-B259-E1B67227CB97}" srcOrd="2" destOrd="0" presId="urn:microsoft.com/office/officeart/2005/8/layout/hList7"/>
    <dgm:cxn modelId="{4CD8FD57-2C28-4F48-8238-FE71C7FF8228}" type="presParOf" srcId="{7E9FE1AA-1237-4C31-A69C-2140D8C8F02C}" destId="{14A27404-4DDD-49D4-AEE3-1BDEE0EF096E}" srcOrd="3" destOrd="0" presId="urn:microsoft.com/office/officeart/2005/8/layout/hList7"/>
    <dgm:cxn modelId="{9373B6CB-6B57-4562-9C0B-FCDE79DE6062}" type="presParOf" srcId="{F9A741CF-4F07-4D79-83D6-28614F7312EE}" destId="{6B5F107B-CAF6-4DA1-8BFF-F153C8EDDEB4}" srcOrd="5" destOrd="0" presId="urn:microsoft.com/office/officeart/2005/8/layout/hList7"/>
    <dgm:cxn modelId="{C4767294-2456-46E9-B0E9-BDB4EC2B2E85}" type="presParOf" srcId="{F9A741CF-4F07-4D79-83D6-28614F7312EE}" destId="{693786D7-A36B-4C16-A8F3-A2FE8E1A04CE}" srcOrd="6" destOrd="0" presId="urn:microsoft.com/office/officeart/2005/8/layout/hList7"/>
    <dgm:cxn modelId="{1C8867E9-DD27-4C4E-82E4-A0148D2DC710}" type="presParOf" srcId="{693786D7-A36B-4C16-A8F3-A2FE8E1A04CE}" destId="{92181E24-58EE-4E4F-ABA4-41BE76012E74}" srcOrd="0" destOrd="0" presId="urn:microsoft.com/office/officeart/2005/8/layout/hList7"/>
    <dgm:cxn modelId="{723C6CF8-FF15-4D98-A74C-AE40DB1892EF}" type="presParOf" srcId="{693786D7-A36B-4C16-A8F3-A2FE8E1A04CE}" destId="{C1158DB2-6EDE-4095-95CD-2D36CAA95992}" srcOrd="1" destOrd="0" presId="urn:microsoft.com/office/officeart/2005/8/layout/hList7"/>
    <dgm:cxn modelId="{B0163865-C20A-45DF-A4A7-B734E98A8FA3}" type="presParOf" srcId="{693786D7-A36B-4C16-A8F3-A2FE8E1A04CE}" destId="{B6C03976-ECC9-429C-8E5E-968808EE36C3}" srcOrd="2" destOrd="0" presId="urn:microsoft.com/office/officeart/2005/8/layout/hList7"/>
    <dgm:cxn modelId="{80B7735B-5A4A-493A-8C75-E5F8F37DB070}" type="presParOf" srcId="{693786D7-A36B-4C16-A8F3-A2FE8E1A04CE}" destId="{BF3290DC-7BB5-480A-AAC9-6288F825521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03260D-C0FA-454C-B244-A7C97723855F}" type="doc">
      <dgm:prSet loTypeId="urn:microsoft.com/office/officeart/2005/8/layout/hList7" loCatId="list" qsTypeId="urn:microsoft.com/office/officeart/2005/8/quickstyle/simple1" qsCatId="simple" csTypeId="urn:microsoft.com/office/officeart/2005/8/colors/colorful2" csCatId="colorful" phldr="1"/>
      <dgm:spPr/>
    </dgm:pt>
    <dgm:pt modelId="{BC67BAB1-8DD2-4B57-AD6E-746D3D70CED3}">
      <dgm:prSet phldrT="[Texto]"/>
      <dgm:spPr/>
      <dgm:t>
        <a:bodyPr/>
        <a:lstStyle/>
        <a:p>
          <a:r>
            <a:rPr lang="es-CR" b="1" dirty="0">
              <a:effectLst/>
            </a:rPr>
            <a:t>Proceso de llegar a ser </a:t>
          </a:r>
          <a:r>
            <a:rPr lang="es-CR" b="1" dirty="0" err="1">
              <a:effectLst/>
            </a:rPr>
            <a:t>más</a:t>
          </a:r>
          <a:r>
            <a:rPr lang="es-CR" b="1" dirty="0">
              <a:effectLst/>
            </a:rPr>
            <a:t> semejantes a Cristo</a:t>
          </a:r>
        </a:p>
      </dgm:t>
    </dgm:pt>
    <dgm:pt modelId="{2B58BE73-BB04-48BC-9FD1-F8DBCD2DEE90}" type="parTrans" cxnId="{2883853E-2BE8-4A41-BB2E-495DBF62F45F}">
      <dgm:prSet/>
      <dgm:spPr/>
      <dgm:t>
        <a:bodyPr/>
        <a:lstStyle/>
        <a:p>
          <a:endParaRPr lang="es-CR" b="1">
            <a:effectLst/>
          </a:endParaRPr>
        </a:p>
      </dgm:t>
    </dgm:pt>
    <dgm:pt modelId="{9E27BEB3-6777-49F6-B72A-6FD341CFA848}" type="sibTrans" cxnId="{2883853E-2BE8-4A41-BB2E-495DBF62F45F}">
      <dgm:prSet/>
      <dgm:spPr/>
      <dgm:t>
        <a:bodyPr/>
        <a:lstStyle/>
        <a:p>
          <a:endParaRPr lang="es-CR" b="1">
            <a:effectLst/>
          </a:endParaRPr>
        </a:p>
      </dgm:t>
    </dgm:pt>
    <dgm:pt modelId="{53E5A761-B546-401B-BB35-A831757988CD}">
      <dgm:prSet phldrT="[Texto]"/>
      <dgm:spPr/>
      <dgm:t>
        <a:bodyPr/>
        <a:lstStyle/>
        <a:p>
          <a:r>
            <a:rPr lang="es-CR" b="1" dirty="0">
              <a:effectLst/>
            </a:rPr>
            <a:t>Comienza con la </a:t>
          </a:r>
          <a:r>
            <a:rPr lang="es-CR" b="1" dirty="0" smtClean="0">
              <a:effectLst/>
            </a:rPr>
            <a:t>Justificación</a:t>
          </a:r>
          <a:endParaRPr lang="es-CR" b="1" dirty="0">
            <a:effectLst/>
          </a:endParaRPr>
        </a:p>
      </dgm:t>
    </dgm:pt>
    <dgm:pt modelId="{C6DC73B0-1306-4F84-B8C0-CC0FFC4EB0A6}" type="parTrans" cxnId="{2B987E23-F15E-4DB6-98B9-5E2958B64CC6}">
      <dgm:prSet/>
      <dgm:spPr/>
      <dgm:t>
        <a:bodyPr/>
        <a:lstStyle/>
        <a:p>
          <a:endParaRPr lang="es-CR" b="1">
            <a:effectLst/>
          </a:endParaRPr>
        </a:p>
      </dgm:t>
    </dgm:pt>
    <dgm:pt modelId="{EE500661-5C1F-4720-ADED-0DD511D4DAA0}" type="sibTrans" cxnId="{2B987E23-F15E-4DB6-98B9-5E2958B64CC6}">
      <dgm:prSet/>
      <dgm:spPr/>
      <dgm:t>
        <a:bodyPr/>
        <a:lstStyle/>
        <a:p>
          <a:endParaRPr lang="es-CR" b="1">
            <a:effectLst/>
          </a:endParaRPr>
        </a:p>
      </dgm:t>
    </dgm:pt>
    <dgm:pt modelId="{27DCCD8E-F3FD-44A2-A2D7-D471D591F391}">
      <dgm:prSet phldrT="[Texto]"/>
      <dgm:spPr/>
      <dgm:t>
        <a:bodyPr/>
        <a:lstStyle/>
        <a:p>
          <a:r>
            <a:rPr lang="es-CR" b="1" dirty="0">
              <a:effectLst/>
            </a:rPr>
            <a:t>Termina con la </a:t>
          </a:r>
          <a:r>
            <a:rPr lang="es-CR" b="1" dirty="0" smtClean="0">
              <a:effectLst/>
            </a:rPr>
            <a:t>Glorificación</a:t>
          </a:r>
          <a:endParaRPr lang="es-CR" b="1" dirty="0">
            <a:effectLst/>
          </a:endParaRPr>
        </a:p>
      </dgm:t>
    </dgm:pt>
    <dgm:pt modelId="{66C86FA7-5878-4682-AF5E-0F759E1DBF10}" type="parTrans" cxnId="{3ADE2082-6585-4ED5-B065-4FEB4B332CBD}">
      <dgm:prSet/>
      <dgm:spPr/>
      <dgm:t>
        <a:bodyPr/>
        <a:lstStyle/>
        <a:p>
          <a:endParaRPr lang="es-CR" b="1">
            <a:effectLst/>
          </a:endParaRPr>
        </a:p>
      </dgm:t>
    </dgm:pt>
    <dgm:pt modelId="{AA0AAB61-191A-414F-B42A-DE3BD11A8C1C}" type="sibTrans" cxnId="{3ADE2082-6585-4ED5-B065-4FEB4B332CBD}">
      <dgm:prSet/>
      <dgm:spPr/>
      <dgm:t>
        <a:bodyPr/>
        <a:lstStyle/>
        <a:p>
          <a:endParaRPr lang="es-CR" b="1">
            <a:effectLst/>
          </a:endParaRPr>
        </a:p>
      </dgm:t>
    </dgm:pt>
    <dgm:pt modelId="{EED83BCC-3A69-4608-866B-72A68324B66F}">
      <dgm:prSet phldrT="[Texto]"/>
      <dgm:spPr/>
      <dgm:t>
        <a:bodyPr/>
        <a:lstStyle/>
        <a:p>
          <a:r>
            <a:rPr lang="es-CR" b="1" dirty="0">
              <a:effectLst/>
            </a:rPr>
            <a:t>Experiencia constante y progresiva durante toda la vida</a:t>
          </a:r>
        </a:p>
      </dgm:t>
    </dgm:pt>
    <dgm:pt modelId="{5E025238-F89A-492D-AF66-3EBDD52373E5}" type="parTrans" cxnId="{E74B06FB-4845-4404-ADC9-FDF931B350A9}">
      <dgm:prSet/>
      <dgm:spPr/>
      <dgm:t>
        <a:bodyPr/>
        <a:lstStyle/>
        <a:p>
          <a:endParaRPr lang="es-CR" b="1">
            <a:effectLst/>
          </a:endParaRPr>
        </a:p>
      </dgm:t>
    </dgm:pt>
    <dgm:pt modelId="{6B5A88EA-6A2A-406C-BA63-7DC4CF4F1781}" type="sibTrans" cxnId="{E74B06FB-4845-4404-ADC9-FDF931B350A9}">
      <dgm:prSet/>
      <dgm:spPr/>
      <dgm:t>
        <a:bodyPr/>
        <a:lstStyle/>
        <a:p>
          <a:endParaRPr lang="es-CR" b="1">
            <a:effectLst/>
          </a:endParaRPr>
        </a:p>
      </dgm:t>
    </dgm:pt>
    <dgm:pt modelId="{9F62A8E6-3074-414B-BB95-A8AD2B446BCB}" type="pres">
      <dgm:prSet presAssocID="{9C03260D-C0FA-454C-B244-A7C97723855F}" presName="Name0" presStyleCnt="0">
        <dgm:presLayoutVars>
          <dgm:dir/>
          <dgm:resizeHandles val="exact"/>
        </dgm:presLayoutVars>
      </dgm:prSet>
      <dgm:spPr/>
    </dgm:pt>
    <dgm:pt modelId="{2E509A48-ADDA-48C6-89CA-C5D5C0C2DFBD}" type="pres">
      <dgm:prSet presAssocID="{9C03260D-C0FA-454C-B244-A7C97723855F}" presName="fgShape" presStyleLbl="fgShp" presStyleIdx="0" presStyleCnt="1"/>
      <dgm:spPr/>
    </dgm:pt>
    <dgm:pt modelId="{F9A741CF-4F07-4D79-83D6-28614F7312EE}" type="pres">
      <dgm:prSet presAssocID="{9C03260D-C0FA-454C-B244-A7C97723855F}" presName="linComp" presStyleCnt="0"/>
      <dgm:spPr/>
    </dgm:pt>
    <dgm:pt modelId="{3E5F8EB3-762A-44A6-95F9-D06D1664D1C9}" type="pres">
      <dgm:prSet presAssocID="{BC67BAB1-8DD2-4B57-AD6E-746D3D70CED3}" presName="compNode" presStyleCnt="0"/>
      <dgm:spPr/>
    </dgm:pt>
    <dgm:pt modelId="{787712E9-E582-4540-BC31-8A164761F551}" type="pres">
      <dgm:prSet presAssocID="{BC67BAB1-8DD2-4B57-AD6E-746D3D70CED3}" presName="bkgdShape" presStyleLbl="node1" presStyleIdx="0" presStyleCnt="4"/>
      <dgm:spPr/>
      <dgm:t>
        <a:bodyPr/>
        <a:lstStyle/>
        <a:p>
          <a:endParaRPr lang="es-CR"/>
        </a:p>
      </dgm:t>
    </dgm:pt>
    <dgm:pt modelId="{77A3C79A-49AF-47C3-BAE1-4395D056A8F7}" type="pres">
      <dgm:prSet presAssocID="{BC67BAB1-8DD2-4B57-AD6E-746D3D70CED3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73613EDE-C125-40AE-AFFD-2D99CBDDAD08}" type="pres">
      <dgm:prSet presAssocID="{BC67BAB1-8DD2-4B57-AD6E-746D3D70CED3}" presName="invisiNode" presStyleLbl="node1" presStyleIdx="0" presStyleCnt="4"/>
      <dgm:spPr/>
    </dgm:pt>
    <dgm:pt modelId="{193995C2-9C2B-419A-B3E8-25A98707DDB1}" type="pres">
      <dgm:prSet presAssocID="{BC67BAB1-8DD2-4B57-AD6E-746D3D70CED3}" presName="imagNode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0000" r="-40000"/>
          </a:stretch>
        </a:blipFill>
      </dgm:spPr>
    </dgm:pt>
    <dgm:pt modelId="{87543AF8-FC09-4850-B0C4-6F900D923CDF}" type="pres">
      <dgm:prSet presAssocID="{9E27BEB3-6777-49F6-B72A-6FD341CFA848}" presName="sibTrans" presStyleLbl="sibTrans2D1" presStyleIdx="0" presStyleCnt="0"/>
      <dgm:spPr/>
      <dgm:t>
        <a:bodyPr/>
        <a:lstStyle/>
        <a:p>
          <a:endParaRPr lang="es-CR"/>
        </a:p>
      </dgm:t>
    </dgm:pt>
    <dgm:pt modelId="{E99CFAFE-E0DA-4AB0-A657-BE30B4E7D5D8}" type="pres">
      <dgm:prSet presAssocID="{53E5A761-B546-401B-BB35-A831757988CD}" presName="compNode" presStyleCnt="0"/>
      <dgm:spPr/>
    </dgm:pt>
    <dgm:pt modelId="{944CC294-277B-4BCA-B161-65A5EBE4BFB0}" type="pres">
      <dgm:prSet presAssocID="{53E5A761-B546-401B-BB35-A831757988CD}" presName="bkgdShape" presStyleLbl="node1" presStyleIdx="1" presStyleCnt="4"/>
      <dgm:spPr/>
      <dgm:t>
        <a:bodyPr/>
        <a:lstStyle/>
        <a:p>
          <a:endParaRPr lang="es-CR"/>
        </a:p>
      </dgm:t>
    </dgm:pt>
    <dgm:pt modelId="{CD4C7F5A-18DF-4E4F-B0CF-0D7BB5C62E61}" type="pres">
      <dgm:prSet presAssocID="{53E5A761-B546-401B-BB35-A831757988CD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7BEA9108-9FF5-4B5A-ABFF-B8CCDBEB11B8}" type="pres">
      <dgm:prSet presAssocID="{53E5A761-B546-401B-BB35-A831757988CD}" presName="invisiNode" presStyleLbl="node1" presStyleIdx="1" presStyleCnt="4"/>
      <dgm:spPr/>
    </dgm:pt>
    <dgm:pt modelId="{2BE81B95-D181-478C-B61C-FB69A1219463}" type="pres">
      <dgm:prSet presAssocID="{53E5A761-B546-401B-BB35-A831757988CD}" presName="imagNode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  <dgm:pt modelId="{63744B1C-5D1D-4A49-99DC-A87BEB8F491D}" type="pres">
      <dgm:prSet presAssocID="{EE500661-5C1F-4720-ADED-0DD511D4DAA0}" presName="sibTrans" presStyleLbl="sibTrans2D1" presStyleIdx="0" presStyleCnt="0"/>
      <dgm:spPr/>
      <dgm:t>
        <a:bodyPr/>
        <a:lstStyle/>
        <a:p>
          <a:endParaRPr lang="es-CR"/>
        </a:p>
      </dgm:t>
    </dgm:pt>
    <dgm:pt modelId="{7E9FE1AA-1237-4C31-A69C-2140D8C8F02C}" type="pres">
      <dgm:prSet presAssocID="{27DCCD8E-F3FD-44A2-A2D7-D471D591F391}" presName="compNode" presStyleCnt="0"/>
      <dgm:spPr/>
    </dgm:pt>
    <dgm:pt modelId="{6BE474F4-C989-46F8-A8C1-1950F0593A52}" type="pres">
      <dgm:prSet presAssocID="{27DCCD8E-F3FD-44A2-A2D7-D471D591F391}" presName="bkgdShape" presStyleLbl="node1" presStyleIdx="2" presStyleCnt="4"/>
      <dgm:spPr/>
      <dgm:t>
        <a:bodyPr/>
        <a:lstStyle/>
        <a:p>
          <a:endParaRPr lang="es-CR"/>
        </a:p>
      </dgm:t>
    </dgm:pt>
    <dgm:pt modelId="{0FAF13DB-12CA-44A7-BB74-32FDF21C3E11}" type="pres">
      <dgm:prSet presAssocID="{27DCCD8E-F3FD-44A2-A2D7-D471D591F391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4966488A-0740-40AF-B259-E1B67227CB97}" type="pres">
      <dgm:prSet presAssocID="{27DCCD8E-F3FD-44A2-A2D7-D471D591F391}" presName="invisiNode" presStyleLbl="node1" presStyleIdx="2" presStyleCnt="4"/>
      <dgm:spPr/>
    </dgm:pt>
    <dgm:pt modelId="{14A27404-4DDD-49D4-AEE3-1BDEE0EF096E}" type="pres">
      <dgm:prSet presAssocID="{27DCCD8E-F3FD-44A2-A2D7-D471D591F391}" presName="imagNode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6B5F107B-CAF6-4DA1-8BFF-F153C8EDDEB4}" type="pres">
      <dgm:prSet presAssocID="{AA0AAB61-191A-414F-B42A-DE3BD11A8C1C}" presName="sibTrans" presStyleLbl="sibTrans2D1" presStyleIdx="0" presStyleCnt="0"/>
      <dgm:spPr/>
      <dgm:t>
        <a:bodyPr/>
        <a:lstStyle/>
        <a:p>
          <a:endParaRPr lang="es-CR"/>
        </a:p>
      </dgm:t>
    </dgm:pt>
    <dgm:pt modelId="{693786D7-A36B-4C16-A8F3-A2FE8E1A04CE}" type="pres">
      <dgm:prSet presAssocID="{EED83BCC-3A69-4608-866B-72A68324B66F}" presName="compNode" presStyleCnt="0"/>
      <dgm:spPr/>
    </dgm:pt>
    <dgm:pt modelId="{92181E24-58EE-4E4F-ABA4-41BE76012E74}" type="pres">
      <dgm:prSet presAssocID="{EED83BCC-3A69-4608-866B-72A68324B66F}" presName="bkgdShape" presStyleLbl="node1" presStyleIdx="3" presStyleCnt="4"/>
      <dgm:spPr/>
      <dgm:t>
        <a:bodyPr/>
        <a:lstStyle/>
        <a:p>
          <a:endParaRPr lang="es-CR"/>
        </a:p>
      </dgm:t>
    </dgm:pt>
    <dgm:pt modelId="{C1158DB2-6EDE-4095-95CD-2D36CAA95992}" type="pres">
      <dgm:prSet presAssocID="{EED83BCC-3A69-4608-866B-72A68324B66F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CR"/>
        </a:p>
      </dgm:t>
    </dgm:pt>
    <dgm:pt modelId="{B6C03976-ECC9-429C-8E5E-968808EE36C3}" type="pres">
      <dgm:prSet presAssocID="{EED83BCC-3A69-4608-866B-72A68324B66F}" presName="invisiNode" presStyleLbl="node1" presStyleIdx="3" presStyleCnt="4"/>
      <dgm:spPr/>
    </dgm:pt>
    <dgm:pt modelId="{BF3290DC-7BB5-480A-AAC9-6288F8255218}" type="pres">
      <dgm:prSet presAssocID="{EED83BCC-3A69-4608-866B-72A68324B66F}" presName="imagNode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2883853E-2BE8-4A41-BB2E-495DBF62F45F}" srcId="{9C03260D-C0FA-454C-B244-A7C97723855F}" destId="{BC67BAB1-8DD2-4B57-AD6E-746D3D70CED3}" srcOrd="0" destOrd="0" parTransId="{2B58BE73-BB04-48BC-9FD1-F8DBCD2DEE90}" sibTransId="{9E27BEB3-6777-49F6-B72A-6FD341CFA848}"/>
    <dgm:cxn modelId="{77B7DBE6-E36A-4FB9-AE7D-71C8639E1469}" type="presOf" srcId="{27DCCD8E-F3FD-44A2-A2D7-D471D591F391}" destId="{6BE474F4-C989-46F8-A8C1-1950F0593A52}" srcOrd="0" destOrd="0" presId="urn:microsoft.com/office/officeart/2005/8/layout/hList7"/>
    <dgm:cxn modelId="{B64FF326-3CA2-4018-A57D-A0584D280292}" type="presOf" srcId="{53E5A761-B546-401B-BB35-A831757988CD}" destId="{944CC294-277B-4BCA-B161-65A5EBE4BFB0}" srcOrd="0" destOrd="0" presId="urn:microsoft.com/office/officeart/2005/8/layout/hList7"/>
    <dgm:cxn modelId="{2B987E23-F15E-4DB6-98B9-5E2958B64CC6}" srcId="{9C03260D-C0FA-454C-B244-A7C97723855F}" destId="{53E5A761-B546-401B-BB35-A831757988CD}" srcOrd="1" destOrd="0" parTransId="{C6DC73B0-1306-4F84-B8C0-CC0FFC4EB0A6}" sibTransId="{EE500661-5C1F-4720-ADED-0DD511D4DAA0}"/>
    <dgm:cxn modelId="{B206BC12-3618-4143-AB9D-23F01373C28F}" type="presOf" srcId="{9C03260D-C0FA-454C-B244-A7C97723855F}" destId="{9F62A8E6-3074-414B-BB95-A8AD2B446BCB}" srcOrd="0" destOrd="0" presId="urn:microsoft.com/office/officeart/2005/8/layout/hList7"/>
    <dgm:cxn modelId="{F01DCDA0-AE43-4F0B-8019-CF10B1CC2940}" type="presOf" srcId="{BC67BAB1-8DD2-4B57-AD6E-746D3D70CED3}" destId="{787712E9-E582-4540-BC31-8A164761F551}" srcOrd="0" destOrd="0" presId="urn:microsoft.com/office/officeart/2005/8/layout/hList7"/>
    <dgm:cxn modelId="{E6A960A4-7FA0-4E6F-9E2F-605CEA798B31}" type="presOf" srcId="{9E27BEB3-6777-49F6-B72A-6FD341CFA848}" destId="{87543AF8-FC09-4850-B0C4-6F900D923CDF}" srcOrd="0" destOrd="0" presId="urn:microsoft.com/office/officeart/2005/8/layout/hList7"/>
    <dgm:cxn modelId="{5673BD94-C323-4C6C-93B7-38E3AD2EAE3E}" type="presOf" srcId="{EE500661-5C1F-4720-ADED-0DD511D4DAA0}" destId="{63744B1C-5D1D-4A49-99DC-A87BEB8F491D}" srcOrd="0" destOrd="0" presId="urn:microsoft.com/office/officeart/2005/8/layout/hList7"/>
    <dgm:cxn modelId="{3ADE2082-6585-4ED5-B065-4FEB4B332CBD}" srcId="{9C03260D-C0FA-454C-B244-A7C97723855F}" destId="{27DCCD8E-F3FD-44A2-A2D7-D471D591F391}" srcOrd="2" destOrd="0" parTransId="{66C86FA7-5878-4682-AF5E-0F759E1DBF10}" sibTransId="{AA0AAB61-191A-414F-B42A-DE3BD11A8C1C}"/>
    <dgm:cxn modelId="{0F76B217-39F8-4F55-A943-B5744A84602D}" type="presOf" srcId="{EED83BCC-3A69-4608-866B-72A68324B66F}" destId="{92181E24-58EE-4E4F-ABA4-41BE76012E74}" srcOrd="0" destOrd="0" presId="urn:microsoft.com/office/officeart/2005/8/layout/hList7"/>
    <dgm:cxn modelId="{E74B06FB-4845-4404-ADC9-FDF931B350A9}" srcId="{9C03260D-C0FA-454C-B244-A7C97723855F}" destId="{EED83BCC-3A69-4608-866B-72A68324B66F}" srcOrd="3" destOrd="0" parTransId="{5E025238-F89A-492D-AF66-3EBDD52373E5}" sibTransId="{6B5A88EA-6A2A-406C-BA63-7DC4CF4F1781}"/>
    <dgm:cxn modelId="{B907C771-9126-453F-BC79-C3B3AE00A760}" type="presOf" srcId="{EED83BCC-3A69-4608-866B-72A68324B66F}" destId="{C1158DB2-6EDE-4095-95CD-2D36CAA95992}" srcOrd="1" destOrd="0" presId="urn:microsoft.com/office/officeart/2005/8/layout/hList7"/>
    <dgm:cxn modelId="{4FB90394-6E09-4792-A9B7-656A0F7E9993}" type="presOf" srcId="{BC67BAB1-8DD2-4B57-AD6E-746D3D70CED3}" destId="{77A3C79A-49AF-47C3-BAE1-4395D056A8F7}" srcOrd="1" destOrd="0" presId="urn:microsoft.com/office/officeart/2005/8/layout/hList7"/>
    <dgm:cxn modelId="{DDB836E9-BCFE-49B0-AD1D-CA00D945A90D}" type="presOf" srcId="{27DCCD8E-F3FD-44A2-A2D7-D471D591F391}" destId="{0FAF13DB-12CA-44A7-BB74-32FDF21C3E11}" srcOrd="1" destOrd="0" presId="urn:microsoft.com/office/officeart/2005/8/layout/hList7"/>
    <dgm:cxn modelId="{93723D41-127C-4CBE-8FEA-3659AEC965C5}" type="presOf" srcId="{53E5A761-B546-401B-BB35-A831757988CD}" destId="{CD4C7F5A-18DF-4E4F-B0CF-0D7BB5C62E61}" srcOrd="1" destOrd="0" presId="urn:microsoft.com/office/officeart/2005/8/layout/hList7"/>
    <dgm:cxn modelId="{41131183-155F-4C9D-BD7D-374A4E806965}" type="presOf" srcId="{AA0AAB61-191A-414F-B42A-DE3BD11A8C1C}" destId="{6B5F107B-CAF6-4DA1-8BFF-F153C8EDDEB4}" srcOrd="0" destOrd="0" presId="urn:microsoft.com/office/officeart/2005/8/layout/hList7"/>
    <dgm:cxn modelId="{F1821030-A9EE-4D07-BE1B-D6B30CBC6A18}" type="presParOf" srcId="{9F62A8E6-3074-414B-BB95-A8AD2B446BCB}" destId="{2E509A48-ADDA-48C6-89CA-C5D5C0C2DFBD}" srcOrd="0" destOrd="0" presId="urn:microsoft.com/office/officeart/2005/8/layout/hList7"/>
    <dgm:cxn modelId="{C813C7DF-FEF2-4A83-9921-1FE73324E990}" type="presParOf" srcId="{9F62A8E6-3074-414B-BB95-A8AD2B446BCB}" destId="{F9A741CF-4F07-4D79-83D6-28614F7312EE}" srcOrd="1" destOrd="0" presId="urn:microsoft.com/office/officeart/2005/8/layout/hList7"/>
    <dgm:cxn modelId="{527E48AC-CC03-4F48-8F5B-F689611121CC}" type="presParOf" srcId="{F9A741CF-4F07-4D79-83D6-28614F7312EE}" destId="{3E5F8EB3-762A-44A6-95F9-D06D1664D1C9}" srcOrd="0" destOrd="0" presId="urn:microsoft.com/office/officeart/2005/8/layout/hList7"/>
    <dgm:cxn modelId="{6AD839D6-6365-486C-AAB7-1E765A36AC7A}" type="presParOf" srcId="{3E5F8EB3-762A-44A6-95F9-D06D1664D1C9}" destId="{787712E9-E582-4540-BC31-8A164761F551}" srcOrd="0" destOrd="0" presId="urn:microsoft.com/office/officeart/2005/8/layout/hList7"/>
    <dgm:cxn modelId="{D489B875-10E3-42F4-BDF0-1F7276B3D1FB}" type="presParOf" srcId="{3E5F8EB3-762A-44A6-95F9-D06D1664D1C9}" destId="{77A3C79A-49AF-47C3-BAE1-4395D056A8F7}" srcOrd="1" destOrd="0" presId="urn:microsoft.com/office/officeart/2005/8/layout/hList7"/>
    <dgm:cxn modelId="{545BFCF7-C1FA-4FAE-8472-EB5DA94CA98F}" type="presParOf" srcId="{3E5F8EB3-762A-44A6-95F9-D06D1664D1C9}" destId="{73613EDE-C125-40AE-AFFD-2D99CBDDAD08}" srcOrd="2" destOrd="0" presId="urn:microsoft.com/office/officeart/2005/8/layout/hList7"/>
    <dgm:cxn modelId="{ED83C459-7476-4BB2-BE58-43F4872E63B1}" type="presParOf" srcId="{3E5F8EB3-762A-44A6-95F9-D06D1664D1C9}" destId="{193995C2-9C2B-419A-B3E8-25A98707DDB1}" srcOrd="3" destOrd="0" presId="urn:microsoft.com/office/officeart/2005/8/layout/hList7"/>
    <dgm:cxn modelId="{8B97662D-9F01-4BAD-91BC-38A1BDE997EF}" type="presParOf" srcId="{F9A741CF-4F07-4D79-83D6-28614F7312EE}" destId="{87543AF8-FC09-4850-B0C4-6F900D923CDF}" srcOrd="1" destOrd="0" presId="urn:microsoft.com/office/officeart/2005/8/layout/hList7"/>
    <dgm:cxn modelId="{9CD6EB28-36EF-4F34-B261-150EF00F71CF}" type="presParOf" srcId="{F9A741CF-4F07-4D79-83D6-28614F7312EE}" destId="{E99CFAFE-E0DA-4AB0-A657-BE30B4E7D5D8}" srcOrd="2" destOrd="0" presId="urn:microsoft.com/office/officeart/2005/8/layout/hList7"/>
    <dgm:cxn modelId="{C93E5E94-1456-429E-8EDB-9A83F4824577}" type="presParOf" srcId="{E99CFAFE-E0DA-4AB0-A657-BE30B4E7D5D8}" destId="{944CC294-277B-4BCA-B161-65A5EBE4BFB0}" srcOrd="0" destOrd="0" presId="urn:microsoft.com/office/officeart/2005/8/layout/hList7"/>
    <dgm:cxn modelId="{3E57BE80-3283-4DC3-84FD-87D676979222}" type="presParOf" srcId="{E99CFAFE-E0DA-4AB0-A657-BE30B4E7D5D8}" destId="{CD4C7F5A-18DF-4E4F-B0CF-0D7BB5C62E61}" srcOrd="1" destOrd="0" presId="urn:microsoft.com/office/officeart/2005/8/layout/hList7"/>
    <dgm:cxn modelId="{8AA3F3B3-CA64-4D9A-A8D2-A5DF0556202A}" type="presParOf" srcId="{E99CFAFE-E0DA-4AB0-A657-BE30B4E7D5D8}" destId="{7BEA9108-9FF5-4B5A-ABFF-B8CCDBEB11B8}" srcOrd="2" destOrd="0" presId="urn:microsoft.com/office/officeart/2005/8/layout/hList7"/>
    <dgm:cxn modelId="{0C5D8229-8A4D-44C0-99B0-A6A1361339E1}" type="presParOf" srcId="{E99CFAFE-E0DA-4AB0-A657-BE30B4E7D5D8}" destId="{2BE81B95-D181-478C-B61C-FB69A1219463}" srcOrd="3" destOrd="0" presId="urn:microsoft.com/office/officeart/2005/8/layout/hList7"/>
    <dgm:cxn modelId="{FD7BEEF6-8A2F-41DD-B6ED-E1115CB9D4C7}" type="presParOf" srcId="{F9A741CF-4F07-4D79-83D6-28614F7312EE}" destId="{63744B1C-5D1D-4A49-99DC-A87BEB8F491D}" srcOrd="3" destOrd="0" presId="urn:microsoft.com/office/officeart/2005/8/layout/hList7"/>
    <dgm:cxn modelId="{3AD369D3-46D1-4C73-BD8D-CFE13491FF9D}" type="presParOf" srcId="{F9A741CF-4F07-4D79-83D6-28614F7312EE}" destId="{7E9FE1AA-1237-4C31-A69C-2140D8C8F02C}" srcOrd="4" destOrd="0" presId="urn:microsoft.com/office/officeart/2005/8/layout/hList7"/>
    <dgm:cxn modelId="{C7C55C94-BA8A-4D9C-82CB-74BD03791043}" type="presParOf" srcId="{7E9FE1AA-1237-4C31-A69C-2140D8C8F02C}" destId="{6BE474F4-C989-46F8-A8C1-1950F0593A52}" srcOrd="0" destOrd="0" presId="urn:microsoft.com/office/officeart/2005/8/layout/hList7"/>
    <dgm:cxn modelId="{0C9DD901-51B3-43DF-8C24-24FA276235CE}" type="presParOf" srcId="{7E9FE1AA-1237-4C31-A69C-2140D8C8F02C}" destId="{0FAF13DB-12CA-44A7-BB74-32FDF21C3E11}" srcOrd="1" destOrd="0" presId="urn:microsoft.com/office/officeart/2005/8/layout/hList7"/>
    <dgm:cxn modelId="{D6497561-936A-4169-AF58-0285EDCFC905}" type="presParOf" srcId="{7E9FE1AA-1237-4C31-A69C-2140D8C8F02C}" destId="{4966488A-0740-40AF-B259-E1B67227CB97}" srcOrd="2" destOrd="0" presId="urn:microsoft.com/office/officeart/2005/8/layout/hList7"/>
    <dgm:cxn modelId="{9F2D18F8-9DAB-4ABA-8FCB-101E9EBF0F7D}" type="presParOf" srcId="{7E9FE1AA-1237-4C31-A69C-2140D8C8F02C}" destId="{14A27404-4DDD-49D4-AEE3-1BDEE0EF096E}" srcOrd="3" destOrd="0" presId="urn:microsoft.com/office/officeart/2005/8/layout/hList7"/>
    <dgm:cxn modelId="{6025ABFC-8F14-4B38-9E03-FE943E271165}" type="presParOf" srcId="{F9A741CF-4F07-4D79-83D6-28614F7312EE}" destId="{6B5F107B-CAF6-4DA1-8BFF-F153C8EDDEB4}" srcOrd="5" destOrd="0" presId="urn:microsoft.com/office/officeart/2005/8/layout/hList7"/>
    <dgm:cxn modelId="{D85279D8-581C-425F-AE79-01249F1C5506}" type="presParOf" srcId="{F9A741CF-4F07-4D79-83D6-28614F7312EE}" destId="{693786D7-A36B-4C16-A8F3-A2FE8E1A04CE}" srcOrd="6" destOrd="0" presId="urn:microsoft.com/office/officeart/2005/8/layout/hList7"/>
    <dgm:cxn modelId="{0BBFBC96-87E2-4D0A-BA3D-6A096C975714}" type="presParOf" srcId="{693786D7-A36B-4C16-A8F3-A2FE8E1A04CE}" destId="{92181E24-58EE-4E4F-ABA4-41BE76012E74}" srcOrd="0" destOrd="0" presId="urn:microsoft.com/office/officeart/2005/8/layout/hList7"/>
    <dgm:cxn modelId="{B2B94B7C-E162-4C64-BA66-14F346A39AF1}" type="presParOf" srcId="{693786D7-A36B-4C16-A8F3-A2FE8E1A04CE}" destId="{C1158DB2-6EDE-4095-95CD-2D36CAA95992}" srcOrd="1" destOrd="0" presId="urn:microsoft.com/office/officeart/2005/8/layout/hList7"/>
    <dgm:cxn modelId="{7E1C8BF5-259C-4996-8A21-56D14596FE5A}" type="presParOf" srcId="{693786D7-A36B-4C16-A8F3-A2FE8E1A04CE}" destId="{B6C03976-ECC9-429C-8E5E-968808EE36C3}" srcOrd="2" destOrd="0" presId="urn:microsoft.com/office/officeart/2005/8/layout/hList7"/>
    <dgm:cxn modelId="{5B1BFE6C-DE11-43BE-8BA4-9A717829F839}" type="presParOf" srcId="{693786D7-A36B-4C16-A8F3-A2FE8E1A04CE}" destId="{BF3290DC-7BB5-480A-AAC9-6288F825521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7713EB-2BCC-4EF8-82CA-74212A604A7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R"/>
        </a:p>
      </dgm:t>
    </dgm:pt>
    <dgm:pt modelId="{B37AC9AC-13E9-47A0-86B6-5F182A9A59F5}">
      <dgm:prSet phldrT="[Texto]"/>
      <dgm:spPr/>
      <dgm:t>
        <a:bodyPr/>
        <a:lstStyle/>
        <a:p>
          <a:r>
            <a:rPr lang="es-CR" dirty="0" smtClean="0"/>
            <a:t>Seguridad de la salvación</a:t>
          </a:r>
          <a:endParaRPr lang="es-CR" dirty="0"/>
        </a:p>
      </dgm:t>
    </dgm:pt>
    <dgm:pt modelId="{37463F45-1C8C-4524-A7FC-65D45A4DD894}" type="parTrans" cxnId="{C9C37605-6B68-443F-9897-210025A88101}">
      <dgm:prSet/>
      <dgm:spPr/>
      <dgm:t>
        <a:bodyPr/>
        <a:lstStyle/>
        <a:p>
          <a:endParaRPr lang="es-CR"/>
        </a:p>
      </dgm:t>
    </dgm:pt>
    <dgm:pt modelId="{6A8AB3EA-6FAA-4275-AD5E-61B11375120D}" type="sibTrans" cxnId="{C9C37605-6B68-443F-9897-210025A88101}">
      <dgm:prSet/>
      <dgm:spPr/>
      <dgm:t>
        <a:bodyPr/>
        <a:lstStyle/>
        <a:p>
          <a:endParaRPr lang="es-CR"/>
        </a:p>
      </dgm:t>
    </dgm:pt>
    <dgm:pt modelId="{F25908D7-0C91-4E6E-8CB5-26A3BD707D06}">
      <dgm:prSet phldrT="[Texto]"/>
      <dgm:spPr>
        <a:solidFill>
          <a:srgbClr val="0070C0"/>
        </a:solidFill>
      </dgm:spPr>
      <dgm:t>
        <a:bodyPr/>
        <a:lstStyle/>
        <a:p>
          <a:r>
            <a:rPr lang="es-CR" dirty="0" smtClean="0"/>
            <a:t>La justificación</a:t>
          </a:r>
          <a:endParaRPr lang="es-CR" dirty="0"/>
        </a:p>
      </dgm:t>
    </dgm:pt>
    <dgm:pt modelId="{D730033D-D414-42F4-BE46-F14ADE5F17F8}" type="parTrans" cxnId="{82C7756E-79FB-4E84-A56D-5F45B5169F6A}">
      <dgm:prSet/>
      <dgm:spPr/>
      <dgm:t>
        <a:bodyPr/>
        <a:lstStyle/>
        <a:p>
          <a:endParaRPr lang="es-CR"/>
        </a:p>
      </dgm:t>
    </dgm:pt>
    <dgm:pt modelId="{586DD6D1-F27A-498D-98BD-A01EC9F77A26}" type="sibTrans" cxnId="{82C7756E-79FB-4E84-A56D-5F45B5169F6A}">
      <dgm:prSet/>
      <dgm:spPr/>
      <dgm:t>
        <a:bodyPr/>
        <a:lstStyle/>
        <a:p>
          <a:endParaRPr lang="es-CR"/>
        </a:p>
      </dgm:t>
    </dgm:pt>
    <dgm:pt modelId="{CFADDA6A-CFD7-4E2F-9015-0C4C0B12BE13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CR" dirty="0" smtClean="0"/>
            <a:t>La santificación</a:t>
          </a:r>
          <a:endParaRPr lang="es-CR" dirty="0"/>
        </a:p>
      </dgm:t>
    </dgm:pt>
    <dgm:pt modelId="{7FBB6847-E95D-47E0-B5F0-FAB446F53443}" type="parTrans" cxnId="{48588CB4-3CB5-4F12-885A-A6A818347D45}">
      <dgm:prSet/>
      <dgm:spPr/>
      <dgm:t>
        <a:bodyPr/>
        <a:lstStyle/>
        <a:p>
          <a:endParaRPr lang="es-CR"/>
        </a:p>
      </dgm:t>
    </dgm:pt>
    <dgm:pt modelId="{D97C2CB4-2A78-42B6-8C46-4FE6DE79A655}" type="sibTrans" cxnId="{48588CB4-3CB5-4F12-885A-A6A818347D45}">
      <dgm:prSet/>
      <dgm:spPr/>
      <dgm:t>
        <a:bodyPr/>
        <a:lstStyle/>
        <a:p>
          <a:endParaRPr lang="es-CR"/>
        </a:p>
      </dgm:t>
    </dgm:pt>
    <dgm:pt modelId="{9573A770-8D2F-4F1E-A512-9D449B0CD610}">
      <dgm:prSet phldrT="[Texto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s-CR" dirty="0" smtClean="0"/>
            <a:t>La glorificación</a:t>
          </a:r>
          <a:endParaRPr lang="es-CR" dirty="0"/>
        </a:p>
      </dgm:t>
    </dgm:pt>
    <dgm:pt modelId="{75D80A77-CA43-4784-8D84-BC717E5B99ED}" type="parTrans" cxnId="{4A5933D8-3B35-44AC-8FE2-AE64E9B5A880}">
      <dgm:prSet/>
      <dgm:spPr/>
      <dgm:t>
        <a:bodyPr/>
        <a:lstStyle/>
        <a:p>
          <a:endParaRPr lang="es-CR"/>
        </a:p>
      </dgm:t>
    </dgm:pt>
    <dgm:pt modelId="{C4555372-9CD7-49F7-AA84-E537FECF86F1}" type="sibTrans" cxnId="{4A5933D8-3B35-44AC-8FE2-AE64E9B5A880}">
      <dgm:prSet/>
      <dgm:spPr/>
      <dgm:t>
        <a:bodyPr/>
        <a:lstStyle/>
        <a:p>
          <a:endParaRPr lang="es-CR"/>
        </a:p>
      </dgm:t>
    </dgm:pt>
    <dgm:pt modelId="{481254CF-B522-4DD4-9F9C-D07A285A75A4}">
      <dgm:prSet phldrT="[Texto]"/>
      <dgm:spPr>
        <a:solidFill>
          <a:srgbClr val="0070C0"/>
        </a:solidFill>
      </dgm:spPr>
      <dgm:t>
        <a:bodyPr/>
        <a:lstStyle/>
        <a:p>
          <a:r>
            <a:rPr lang="es-CR" dirty="0" smtClean="0"/>
            <a:t>Posición legal: Justos y libres de culpa</a:t>
          </a:r>
          <a:endParaRPr lang="es-CR" dirty="0"/>
        </a:p>
      </dgm:t>
    </dgm:pt>
    <dgm:pt modelId="{B37615B2-3BA9-4972-9D4E-64AB55657812}" type="parTrans" cxnId="{024A9D8A-1645-4D80-8237-3EF500BA25D2}">
      <dgm:prSet/>
      <dgm:spPr/>
      <dgm:t>
        <a:bodyPr/>
        <a:lstStyle/>
        <a:p>
          <a:endParaRPr lang="es-CR"/>
        </a:p>
      </dgm:t>
    </dgm:pt>
    <dgm:pt modelId="{2B6763A1-F6E4-461E-8E0F-029508F2ED1D}" type="sibTrans" cxnId="{024A9D8A-1645-4D80-8237-3EF500BA25D2}">
      <dgm:prSet/>
      <dgm:spPr/>
      <dgm:t>
        <a:bodyPr/>
        <a:lstStyle/>
        <a:p>
          <a:endParaRPr lang="es-CR"/>
        </a:p>
      </dgm:t>
    </dgm:pt>
    <dgm:pt modelId="{F72E87F6-AC76-42C5-9072-A80067D5B59E}">
      <dgm:prSet phldrT="[Texto]"/>
      <dgm:spPr>
        <a:solidFill>
          <a:srgbClr val="0070C0"/>
        </a:solidFill>
      </dgm:spPr>
      <dgm:t>
        <a:bodyPr/>
        <a:lstStyle/>
        <a:p>
          <a:r>
            <a:rPr lang="es-CR" dirty="0" smtClean="0"/>
            <a:t>El medio de la </a:t>
          </a:r>
          <a:r>
            <a:rPr lang="es-CR" dirty="0" err="1" smtClean="0"/>
            <a:t>justif</a:t>
          </a:r>
          <a:r>
            <a:rPr lang="es-CR" dirty="0" smtClean="0"/>
            <a:t>. es la fe</a:t>
          </a:r>
          <a:endParaRPr lang="es-CR" dirty="0"/>
        </a:p>
      </dgm:t>
    </dgm:pt>
    <dgm:pt modelId="{39BA8975-11FC-4E0E-8C93-544BC75EA37F}" type="parTrans" cxnId="{90DF67B0-74A7-4C5A-9632-4F67FB3FEAA9}">
      <dgm:prSet/>
      <dgm:spPr/>
      <dgm:t>
        <a:bodyPr/>
        <a:lstStyle/>
        <a:p>
          <a:endParaRPr lang="es-CR"/>
        </a:p>
      </dgm:t>
    </dgm:pt>
    <dgm:pt modelId="{FC36ED4B-9D38-49EB-A24F-88B79A594766}" type="sibTrans" cxnId="{90DF67B0-74A7-4C5A-9632-4F67FB3FEAA9}">
      <dgm:prSet/>
      <dgm:spPr/>
      <dgm:t>
        <a:bodyPr/>
        <a:lstStyle/>
        <a:p>
          <a:endParaRPr lang="es-CR"/>
        </a:p>
      </dgm:t>
    </dgm:pt>
    <dgm:pt modelId="{2FAE1D76-BA9C-4051-B1FB-37AFCAAF24CE}">
      <dgm:prSet phldrT="[Texto]"/>
      <dgm:spPr>
        <a:solidFill>
          <a:srgbClr val="0070C0"/>
        </a:solidFill>
      </dgm:spPr>
      <dgm:t>
        <a:bodyPr/>
        <a:lstStyle/>
        <a:p>
          <a:r>
            <a:rPr lang="es-CR" dirty="0" smtClean="0"/>
            <a:t>El resultado de la </a:t>
          </a:r>
          <a:r>
            <a:rPr lang="es-CR" dirty="0" err="1" smtClean="0"/>
            <a:t>justif</a:t>
          </a:r>
          <a:r>
            <a:rPr lang="es-CR" dirty="0" smtClean="0"/>
            <a:t>. es paz con Dios</a:t>
          </a:r>
          <a:endParaRPr lang="es-CR" dirty="0"/>
        </a:p>
      </dgm:t>
    </dgm:pt>
    <dgm:pt modelId="{708A7A3F-F2C6-4E9E-ABD6-73A2D6FAB01B}" type="parTrans" cxnId="{CB34CE3A-2A5C-4D3F-BA6F-1CEDAF1360B5}">
      <dgm:prSet/>
      <dgm:spPr/>
      <dgm:t>
        <a:bodyPr/>
        <a:lstStyle/>
        <a:p>
          <a:endParaRPr lang="es-CR"/>
        </a:p>
      </dgm:t>
    </dgm:pt>
    <dgm:pt modelId="{12487586-F8CB-42C8-9778-3339BD131E25}" type="sibTrans" cxnId="{CB34CE3A-2A5C-4D3F-BA6F-1CEDAF1360B5}">
      <dgm:prSet/>
      <dgm:spPr/>
      <dgm:t>
        <a:bodyPr/>
        <a:lstStyle/>
        <a:p>
          <a:endParaRPr lang="es-CR"/>
        </a:p>
      </dgm:t>
    </dgm:pt>
    <dgm:pt modelId="{19B3FE06-0150-4DA3-8511-3AF1DBE577A8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CR" dirty="0" smtClean="0"/>
            <a:t>Dios santifica al creyente</a:t>
          </a:r>
          <a:endParaRPr lang="es-CR" dirty="0"/>
        </a:p>
      </dgm:t>
    </dgm:pt>
    <dgm:pt modelId="{F0540934-3322-4064-B8B1-72CCBF707CA1}" type="parTrans" cxnId="{E6F695BB-ACBF-46E7-95DB-D770E5ABD1AF}">
      <dgm:prSet/>
      <dgm:spPr/>
      <dgm:t>
        <a:bodyPr/>
        <a:lstStyle/>
        <a:p>
          <a:endParaRPr lang="es-CR"/>
        </a:p>
      </dgm:t>
    </dgm:pt>
    <dgm:pt modelId="{4A455A38-933F-491F-806F-4536E3AE0C97}" type="sibTrans" cxnId="{E6F695BB-ACBF-46E7-95DB-D770E5ABD1AF}">
      <dgm:prSet/>
      <dgm:spPr/>
      <dgm:t>
        <a:bodyPr/>
        <a:lstStyle/>
        <a:p>
          <a:endParaRPr lang="es-CR"/>
        </a:p>
      </dgm:t>
    </dgm:pt>
    <dgm:pt modelId="{5795AE38-9AA4-466B-ABF8-23F40029A7FE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CR" dirty="0" smtClean="0"/>
            <a:t>Proceso de llegar a ser semejantes a Cristo</a:t>
          </a:r>
          <a:endParaRPr lang="es-CR" dirty="0"/>
        </a:p>
      </dgm:t>
    </dgm:pt>
    <dgm:pt modelId="{881CAB88-6C55-4227-9DD7-D6A45A49C82B}" type="parTrans" cxnId="{56CBEAA2-9FD3-4181-BDEC-2880DB324B5D}">
      <dgm:prSet/>
      <dgm:spPr/>
      <dgm:t>
        <a:bodyPr/>
        <a:lstStyle/>
        <a:p>
          <a:endParaRPr lang="es-CR"/>
        </a:p>
      </dgm:t>
    </dgm:pt>
    <dgm:pt modelId="{31BA0343-1EA4-49F4-A0C0-BF8BA03AC6CB}" type="sibTrans" cxnId="{56CBEAA2-9FD3-4181-BDEC-2880DB324B5D}">
      <dgm:prSet/>
      <dgm:spPr/>
      <dgm:t>
        <a:bodyPr/>
        <a:lstStyle/>
        <a:p>
          <a:endParaRPr lang="es-CR"/>
        </a:p>
      </dgm:t>
    </dgm:pt>
    <dgm:pt modelId="{CABDF2B1-F455-454D-BAC6-018284DA6F30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CR" dirty="0" smtClean="0"/>
            <a:t>Experiencia constante y progresiva</a:t>
          </a:r>
          <a:endParaRPr lang="es-CR" dirty="0"/>
        </a:p>
      </dgm:t>
    </dgm:pt>
    <dgm:pt modelId="{8EF81D27-7B9D-4CEA-956D-043127F26557}" type="parTrans" cxnId="{0FFCF897-CDA9-4700-867F-4DE877072CD9}">
      <dgm:prSet/>
      <dgm:spPr/>
      <dgm:t>
        <a:bodyPr/>
        <a:lstStyle/>
        <a:p>
          <a:endParaRPr lang="es-CR"/>
        </a:p>
      </dgm:t>
    </dgm:pt>
    <dgm:pt modelId="{07C669A2-E2DD-4CAE-81A1-A4C9D9FAFA6A}" type="sibTrans" cxnId="{0FFCF897-CDA9-4700-867F-4DE877072CD9}">
      <dgm:prSet/>
      <dgm:spPr/>
      <dgm:t>
        <a:bodyPr/>
        <a:lstStyle/>
        <a:p>
          <a:endParaRPr lang="es-CR"/>
        </a:p>
      </dgm:t>
    </dgm:pt>
    <dgm:pt modelId="{08027C93-99A9-4903-84FD-4A5FECAFC119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CR" dirty="0" smtClean="0"/>
            <a:t>El creyente debe ocuparse de su salvación</a:t>
          </a:r>
          <a:endParaRPr lang="es-CR" dirty="0"/>
        </a:p>
      </dgm:t>
    </dgm:pt>
    <dgm:pt modelId="{C8C67015-771E-4850-98FA-DCDF8FED57D0}" type="parTrans" cxnId="{C3E5C788-6C19-4B7A-AFF1-A2C72C7C5C66}">
      <dgm:prSet/>
      <dgm:spPr/>
      <dgm:t>
        <a:bodyPr/>
        <a:lstStyle/>
        <a:p>
          <a:endParaRPr lang="es-CR"/>
        </a:p>
      </dgm:t>
    </dgm:pt>
    <dgm:pt modelId="{43AC1F44-F12F-4DD8-A7B3-46DBB9DD9306}" type="sibTrans" cxnId="{C3E5C788-6C19-4B7A-AFF1-A2C72C7C5C66}">
      <dgm:prSet/>
      <dgm:spPr/>
      <dgm:t>
        <a:bodyPr/>
        <a:lstStyle/>
        <a:p>
          <a:endParaRPr lang="es-CR"/>
        </a:p>
      </dgm:t>
    </dgm:pt>
    <dgm:pt modelId="{90C7D019-1410-4628-ADAE-8F12C1AC097F}">
      <dgm:prSet phldrT="[Texto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s-CR" dirty="0" smtClean="0"/>
            <a:t>Transformados a la imagen de Cristo</a:t>
          </a:r>
          <a:endParaRPr lang="es-CR" dirty="0"/>
        </a:p>
      </dgm:t>
    </dgm:pt>
    <dgm:pt modelId="{B6135724-491F-4A57-921B-A254ED59AB0C}" type="parTrans" cxnId="{8A0678D0-F25C-4865-991A-16DB8C2C585C}">
      <dgm:prSet/>
      <dgm:spPr/>
      <dgm:t>
        <a:bodyPr/>
        <a:lstStyle/>
        <a:p>
          <a:endParaRPr lang="es-CR"/>
        </a:p>
      </dgm:t>
    </dgm:pt>
    <dgm:pt modelId="{2570BD78-734C-409B-A1E0-9C9A1C53B8D2}" type="sibTrans" cxnId="{8A0678D0-F25C-4865-991A-16DB8C2C585C}">
      <dgm:prSet/>
      <dgm:spPr/>
      <dgm:t>
        <a:bodyPr/>
        <a:lstStyle/>
        <a:p>
          <a:endParaRPr lang="es-CR"/>
        </a:p>
      </dgm:t>
    </dgm:pt>
    <dgm:pt modelId="{D6B788C3-22E1-4377-98E8-55607BCF989F}">
      <dgm:prSet phldrT="[Texto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s-CR" dirty="0" smtClean="0"/>
            <a:t>Libres del pecado</a:t>
          </a:r>
          <a:endParaRPr lang="es-CR" dirty="0"/>
        </a:p>
      </dgm:t>
    </dgm:pt>
    <dgm:pt modelId="{55B80AE9-E8C7-434C-A62A-E2FBB35F66DA}" type="parTrans" cxnId="{F9D64452-1704-4360-BDC9-12010A9154D2}">
      <dgm:prSet/>
      <dgm:spPr/>
      <dgm:t>
        <a:bodyPr/>
        <a:lstStyle/>
        <a:p>
          <a:endParaRPr lang="es-CR"/>
        </a:p>
      </dgm:t>
    </dgm:pt>
    <dgm:pt modelId="{9E186FD3-2BE8-4829-B70C-42B33B7D3D7F}" type="sibTrans" cxnId="{F9D64452-1704-4360-BDC9-12010A9154D2}">
      <dgm:prSet/>
      <dgm:spPr/>
      <dgm:t>
        <a:bodyPr/>
        <a:lstStyle/>
        <a:p>
          <a:endParaRPr lang="es-CR"/>
        </a:p>
      </dgm:t>
    </dgm:pt>
    <dgm:pt modelId="{5E119DB6-6B24-46B2-BAFC-ECD8DC2BA1A8}">
      <dgm:prSet phldrT="[Texto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s-CR" dirty="0" smtClean="0"/>
            <a:t>Nos conoció, predestinó, llamó, justificó y glorificó</a:t>
          </a:r>
          <a:endParaRPr lang="es-CR" dirty="0"/>
        </a:p>
      </dgm:t>
    </dgm:pt>
    <dgm:pt modelId="{D826781C-31C4-433B-AB3B-799DC2613D94}" type="parTrans" cxnId="{18467857-3BA5-4F16-A9BD-2B6766FD126C}">
      <dgm:prSet/>
      <dgm:spPr/>
      <dgm:t>
        <a:bodyPr/>
        <a:lstStyle/>
        <a:p>
          <a:endParaRPr lang="es-CR"/>
        </a:p>
      </dgm:t>
    </dgm:pt>
    <dgm:pt modelId="{58845681-3464-498F-8A86-7D79F4867003}" type="sibTrans" cxnId="{18467857-3BA5-4F16-A9BD-2B6766FD126C}">
      <dgm:prSet/>
      <dgm:spPr/>
      <dgm:t>
        <a:bodyPr/>
        <a:lstStyle/>
        <a:p>
          <a:endParaRPr lang="es-CR"/>
        </a:p>
      </dgm:t>
    </dgm:pt>
    <dgm:pt modelId="{EA7592C7-3666-45C0-A019-7417D2D8F085}">
      <dgm:prSet phldrT="[Texto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s-CR" dirty="0" smtClean="0"/>
            <a:t>Nos perfecciona hasta el día de Cristo</a:t>
          </a:r>
          <a:endParaRPr lang="es-CR" dirty="0"/>
        </a:p>
      </dgm:t>
    </dgm:pt>
    <dgm:pt modelId="{C54E604D-8229-4228-BBD9-933B0A869194}" type="parTrans" cxnId="{5546C6CE-7789-4550-9CCB-8C35935E5853}">
      <dgm:prSet/>
      <dgm:spPr/>
      <dgm:t>
        <a:bodyPr/>
        <a:lstStyle/>
        <a:p>
          <a:endParaRPr lang="es-CR"/>
        </a:p>
      </dgm:t>
    </dgm:pt>
    <dgm:pt modelId="{94A0C43D-DD32-400A-B5CF-A080B7010B11}" type="sibTrans" cxnId="{5546C6CE-7789-4550-9CCB-8C35935E5853}">
      <dgm:prSet/>
      <dgm:spPr/>
      <dgm:t>
        <a:bodyPr/>
        <a:lstStyle/>
        <a:p>
          <a:endParaRPr lang="es-CR"/>
        </a:p>
      </dgm:t>
    </dgm:pt>
    <dgm:pt modelId="{25107A2A-98BA-455B-9A9C-9774094F5803}">
      <dgm:prSet phldrT="[Texto]"/>
      <dgm:spPr>
        <a:solidFill>
          <a:srgbClr val="0070C0"/>
        </a:solidFill>
      </dgm:spPr>
      <dgm:t>
        <a:bodyPr/>
        <a:lstStyle/>
        <a:p>
          <a:r>
            <a:rPr lang="es-CR" smtClean="0"/>
            <a:t>Se </a:t>
          </a:r>
          <a:r>
            <a:rPr lang="es-CR" dirty="0" smtClean="0"/>
            <a:t>basa en muerte y resurrección de Jesús</a:t>
          </a:r>
          <a:endParaRPr lang="es-CR" dirty="0"/>
        </a:p>
      </dgm:t>
    </dgm:pt>
    <dgm:pt modelId="{BF4F4E02-2998-4130-859C-82AA588F9FFC}" type="parTrans" cxnId="{57AC0BB3-6276-4293-B739-F742FF3717E0}">
      <dgm:prSet/>
      <dgm:spPr/>
      <dgm:t>
        <a:bodyPr/>
        <a:lstStyle/>
        <a:p>
          <a:endParaRPr lang="es-CR"/>
        </a:p>
      </dgm:t>
    </dgm:pt>
    <dgm:pt modelId="{B3534ACE-99CB-41F9-8B7B-428818C4EB9E}" type="sibTrans" cxnId="{57AC0BB3-6276-4293-B739-F742FF3717E0}">
      <dgm:prSet/>
      <dgm:spPr/>
      <dgm:t>
        <a:bodyPr/>
        <a:lstStyle/>
        <a:p>
          <a:endParaRPr lang="es-CR"/>
        </a:p>
      </dgm:t>
    </dgm:pt>
    <dgm:pt modelId="{AFBC028F-4ED3-4BE4-8BC1-ACC375D2ED9E}" type="pres">
      <dgm:prSet presAssocID="{BC7713EB-2BCC-4EF8-82CA-74212A604A7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R"/>
        </a:p>
      </dgm:t>
    </dgm:pt>
    <dgm:pt modelId="{C78977F3-9529-4098-A7F4-A8224D590B04}" type="pres">
      <dgm:prSet presAssocID="{B37AC9AC-13E9-47A0-86B6-5F182A9A59F5}" presName="hierRoot1" presStyleCnt="0">
        <dgm:presLayoutVars>
          <dgm:hierBranch val="init"/>
        </dgm:presLayoutVars>
      </dgm:prSet>
      <dgm:spPr/>
    </dgm:pt>
    <dgm:pt modelId="{72C0E694-F3A0-4FD2-B434-9E5D94FB7926}" type="pres">
      <dgm:prSet presAssocID="{B37AC9AC-13E9-47A0-86B6-5F182A9A59F5}" presName="rootComposite1" presStyleCnt="0"/>
      <dgm:spPr/>
    </dgm:pt>
    <dgm:pt modelId="{6C288932-3538-47B1-AF3E-C9ED84AB496C}" type="pres">
      <dgm:prSet presAssocID="{B37AC9AC-13E9-47A0-86B6-5F182A9A59F5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D12DD9F3-3DB2-40A3-99AA-04C90BC3DAA5}" type="pres">
      <dgm:prSet presAssocID="{B37AC9AC-13E9-47A0-86B6-5F182A9A59F5}" presName="rootConnector1" presStyleLbl="node1" presStyleIdx="0" presStyleCnt="0"/>
      <dgm:spPr/>
      <dgm:t>
        <a:bodyPr/>
        <a:lstStyle/>
        <a:p>
          <a:endParaRPr lang="es-CR"/>
        </a:p>
      </dgm:t>
    </dgm:pt>
    <dgm:pt modelId="{BBE86BBB-9FB3-4E63-814A-81063859F86A}" type="pres">
      <dgm:prSet presAssocID="{B37AC9AC-13E9-47A0-86B6-5F182A9A59F5}" presName="hierChild2" presStyleCnt="0"/>
      <dgm:spPr/>
    </dgm:pt>
    <dgm:pt modelId="{EF2C3AFE-3C91-4C6B-8C70-E90D649A1A85}" type="pres">
      <dgm:prSet presAssocID="{D730033D-D414-42F4-BE46-F14ADE5F17F8}" presName="Name37" presStyleLbl="parChTrans1D2" presStyleIdx="0" presStyleCnt="3"/>
      <dgm:spPr/>
      <dgm:t>
        <a:bodyPr/>
        <a:lstStyle/>
        <a:p>
          <a:endParaRPr lang="es-CR"/>
        </a:p>
      </dgm:t>
    </dgm:pt>
    <dgm:pt modelId="{FD8C469A-B505-41BB-B5C5-6BA45273B0BC}" type="pres">
      <dgm:prSet presAssocID="{F25908D7-0C91-4E6E-8CB5-26A3BD707D06}" presName="hierRoot2" presStyleCnt="0">
        <dgm:presLayoutVars>
          <dgm:hierBranch val="hang"/>
        </dgm:presLayoutVars>
      </dgm:prSet>
      <dgm:spPr/>
    </dgm:pt>
    <dgm:pt modelId="{9702F512-2964-4413-BE24-B734091B644B}" type="pres">
      <dgm:prSet presAssocID="{F25908D7-0C91-4E6E-8CB5-26A3BD707D06}" presName="rootComposite" presStyleCnt="0"/>
      <dgm:spPr/>
    </dgm:pt>
    <dgm:pt modelId="{033B5626-F3B7-4864-86A4-344CA364A9E0}" type="pres">
      <dgm:prSet presAssocID="{F25908D7-0C91-4E6E-8CB5-26A3BD707D06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7CE8F0DA-2039-47B0-9D91-BC771664D97C}" type="pres">
      <dgm:prSet presAssocID="{F25908D7-0C91-4E6E-8CB5-26A3BD707D06}" presName="rootConnector" presStyleLbl="node2" presStyleIdx="0" presStyleCnt="3"/>
      <dgm:spPr/>
      <dgm:t>
        <a:bodyPr/>
        <a:lstStyle/>
        <a:p>
          <a:endParaRPr lang="es-CR"/>
        </a:p>
      </dgm:t>
    </dgm:pt>
    <dgm:pt modelId="{C2F821E6-62CC-4BE0-B541-2947CB1EA5A3}" type="pres">
      <dgm:prSet presAssocID="{F25908D7-0C91-4E6E-8CB5-26A3BD707D06}" presName="hierChild4" presStyleCnt="0"/>
      <dgm:spPr/>
    </dgm:pt>
    <dgm:pt modelId="{BE0D1791-A15A-454F-B25B-53F7F84241D0}" type="pres">
      <dgm:prSet presAssocID="{B37615B2-3BA9-4972-9D4E-64AB55657812}" presName="Name48" presStyleLbl="parChTrans1D3" presStyleIdx="0" presStyleCnt="12"/>
      <dgm:spPr/>
      <dgm:t>
        <a:bodyPr/>
        <a:lstStyle/>
        <a:p>
          <a:endParaRPr lang="es-CR"/>
        </a:p>
      </dgm:t>
    </dgm:pt>
    <dgm:pt modelId="{2BEFFE5C-9A6F-47E3-B8BC-25FB9DBD958A}" type="pres">
      <dgm:prSet presAssocID="{481254CF-B522-4DD4-9F9C-D07A285A75A4}" presName="hierRoot2" presStyleCnt="0">
        <dgm:presLayoutVars>
          <dgm:hierBranch val="init"/>
        </dgm:presLayoutVars>
      </dgm:prSet>
      <dgm:spPr/>
    </dgm:pt>
    <dgm:pt modelId="{CDF7B83E-640F-4F2C-8FA1-37CFEBA272F8}" type="pres">
      <dgm:prSet presAssocID="{481254CF-B522-4DD4-9F9C-D07A285A75A4}" presName="rootComposite" presStyleCnt="0"/>
      <dgm:spPr/>
    </dgm:pt>
    <dgm:pt modelId="{378C81E5-1B21-40DA-8FD1-EDB872528214}" type="pres">
      <dgm:prSet presAssocID="{481254CF-B522-4DD4-9F9C-D07A285A75A4}" presName="rootText" presStyleLbl="node3" presStyleIdx="0" presStyleCnt="12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6644AF34-1642-4599-9CE9-8A4BD77B6F3F}" type="pres">
      <dgm:prSet presAssocID="{481254CF-B522-4DD4-9F9C-D07A285A75A4}" presName="rootConnector" presStyleLbl="node3" presStyleIdx="0" presStyleCnt="12"/>
      <dgm:spPr/>
      <dgm:t>
        <a:bodyPr/>
        <a:lstStyle/>
        <a:p>
          <a:endParaRPr lang="es-CR"/>
        </a:p>
      </dgm:t>
    </dgm:pt>
    <dgm:pt modelId="{2D2A75BD-9F6E-41D9-8EF5-C850F4876594}" type="pres">
      <dgm:prSet presAssocID="{481254CF-B522-4DD4-9F9C-D07A285A75A4}" presName="hierChild4" presStyleCnt="0"/>
      <dgm:spPr/>
    </dgm:pt>
    <dgm:pt modelId="{F9FE8926-A6B9-4366-9C53-0BABD684E8B8}" type="pres">
      <dgm:prSet presAssocID="{481254CF-B522-4DD4-9F9C-D07A285A75A4}" presName="hierChild5" presStyleCnt="0"/>
      <dgm:spPr/>
    </dgm:pt>
    <dgm:pt modelId="{956627DC-55EA-43D0-BE60-FFDAAC1C7BE8}" type="pres">
      <dgm:prSet presAssocID="{BF4F4E02-2998-4130-859C-82AA588F9FFC}" presName="Name48" presStyleLbl="parChTrans1D3" presStyleIdx="1" presStyleCnt="12"/>
      <dgm:spPr/>
    </dgm:pt>
    <dgm:pt modelId="{2F9966BB-8219-481C-9BF2-EAAD93096F7C}" type="pres">
      <dgm:prSet presAssocID="{25107A2A-98BA-455B-9A9C-9774094F5803}" presName="hierRoot2" presStyleCnt="0">
        <dgm:presLayoutVars>
          <dgm:hierBranch val="init"/>
        </dgm:presLayoutVars>
      </dgm:prSet>
      <dgm:spPr/>
    </dgm:pt>
    <dgm:pt modelId="{3E908249-1A78-4700-B1B9-78BEE25E8E20}" type="pres">
      <dgm:prSet presAssocID="{25107A2A-98BA-455B-9A9C-9774094F5803}" presName="rootComposite" presStyleCnt="0"/>
      <dgm:spPr/>
    </dgm:pt>
    <dgm:pt modelId="{A0C081C6-476C-4216-9741-DB54B6ED850B}" type="pres">
      <dgm:prSet presAssocID="{25107A2A-98BA-455B-9A9C-9774094F5803}" presName="rootText" presStyleLbl="node3" presStyleIdx="1" presStyleCnt="12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5A04E4BE-11F6-4832-9DA5-4356B70B5C77}" type="pres">
      <dgm:prSet presAssocID="{25107A2A-98BA-455B-9A9C-9774094F5803}" presName="rootConnector" presStyleLbl="node3" presStyleIdx="1" presStyleCnt="12"/>
      <dgm:spPr/>
      <dgm:t>
        <a:bodyPr/>
        <a:lstStyle/>
        <a:p>
          <a:endParaRPr lang="es-CR"/>
        </a:p>
      </dgm:t>
    </dgm:pt>
    <dgm:pt modelId="{784FE991-8B4C-4D72-970C-327DDC5C4EE2}" type="pres">
      <dgm:prSet presAssocID="{25107A2A-98BA-455B-9A9C-9774094F5803}" presName="hierChild4" presStyleCnt="0"/>
      <dgm:spPr/>
    </dgm:pt>
    <dgm:pt modelId="{C375770B-3CF0-438A-BDA6-066A55219457}" type="pres">
      <dgm:prSet presAssocID="{25107A2A-98BA-455B-9A9C-9774094F5803}" presName="hierChild5" presStyleCnt="0"/>
      <dgm:spPr/>
    </dgm:pt>
    <dgm:pt modelId="{17CA6325-684A-4829-8957-340F79A0780F}" type="pres">
      <dgm:prSet presAssocID="{39BA8975-11FC-4E0E-8C93-544BC75EA37F}" presName="Name48" presStyleLbl="parChTrans1D3" presStyleIdx="2" presStyleCnt="12"/>
      <dgm:spPr/>
      <dgm:t>
        <a:bodyPr/>
        <a:lstStyle/>
        <a:p>
          <a:endParaRPr lang="es-CR"/>
        </a:p>
      </dgm:t>
    </dgm:pt>
    <dgm:pt modelId="{B30D8A32-F1B3-4A28-8782-834B8E01B91D}" type="pres">
      <dgm:prSet presAssocID="{F72E87F6-AC76-42C5-9072-A80067D5B59E}" presName="hierRoot2" presStyleCnt="0">
        <dgm:presLayoutVars>
          <dgm:hierBranch val="init"/>
        </dgm:presLayoutVars>
      </dgm:prSet>
      <dgm:spPr/>
    </dgm:pt>
    <dgm:pt modelId="{16BECDDB-E447-47CE-9ADE-82DB3B30F9C5}" type="pres">
      <dgm:prSet presAssocID="{F72E87F6-AC76-42C5-9072-A80067D5B59E}" presName="rootComposite" presStyleCnt="0"/>
      <dgm:spPr/>
    </dgm:pt>
    <dgm:pt modelId="{C924A9DF-151F-4983-9EDB-13FB38825668}" type="pres">
      <dgm:prSet presAssocID="{F72E87F6-AC76-42C5-9072-A80067D5B59E}" presName="rootText" presStyleLbl="node3" presStyleIdx="2" presStyleCnt="12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F0389539-E330-4CDD-AFAE-E1521DB933A3}" type="pres">
      <dgm:prSet presAssocID="{F72E87F6-AC76-42C5-9072-A80067D5B59E}" presName="rootConnector" presStyleLbl="node3" presStyleIdx="2" presStyleCnt="12"/>
      <dgm:spPr/>
      <dgm:t>
        <a:bodyPr/>
        <a:lstStyle/>
        <a:p>
          <a:endParaRPr lang="es-CR"/>
        </a:p>
      </dgm:t>
    </dgm:pt>
    <dgm:pt modelId="{6EA5A244-740C-483F-9DC1-38655D363A39}" type="pres">
      <dgm:prSet presAssocID="{F72E87F6-AC76-42C5-9072-A80067D5B59E}" presName="hierChild4" presStyleCnt="0"/>
      <dgm:spPr/>
    </dgm:pt>
    <dgm:pt modelId="{812D67F2-45A4-4F46-9A10-62181D24E234}" type="pres">
      <dgm:prSet presAssocID="{F72E87F6-AC76-42C5-9072-A80067D5B59E}" presName="hierChild5" presStyleCnt="0"/>
      <dgm:spPr/>
    </dgm:pt>
    <dgm:pt modelId="{C9493772-FD12-490E-AED9-33E1783474D2}" type="pres">
      <dgm:prSet presAssocID="{708A7A3F-F2C6-4E9E-ABD6-73A2D6FAB01B}" presName="Name48" presStyleLbl="parChTrans1D3" presStyleIdx="3" presStyleCnt="12"/>
      <dgm:spPr/>
      <dgm:t>
        <a:bodyPr/>
        <a:lstStyle/>
        <a:p>
          <a:endParaRPr lang="es-CR"/>
        </a:p>
      </dgm:t>
    </dgm:pt>
    <dgm:pt modelId="{3EEB92B6-A9AE-4558-8CC3-2498443C9B46}" type="pres">
      <dgm:prSet presAssocID="{2FAE1D76-BA9C-4051-B1FB-37AFCAAF24CE}" presName="hierRoot2" presStyleCnt="0">
        <dgm:presLayoutVars>
          <dgm:hierBranch val="init"/>
        </dgm:presLayoutVars>
      </dgm:prSet>
      <dgm:spPr/>
    </dgm:pt>
    <dgm:pt modelId="{DD29CEE4-6997-4278-87C2-2429DF0E9E30}" type="pres">
      <dgm:prSet presAssocID="{2FAE1D76-BA9C-4051-B1FB-37AFCAAF24CE}" presName="rootComposite" presStyleCnt="0"/>
      <dgm:spPr/>
    </dgm:pt>
    <dgm:pt modelId="{3573EB94-6F00-4CE5-AF54-52E30CA90E1B}" type="pres">
      <dgm:prSet presAssocID="{2FAE1D76-BA9C-4051-B1FB-37AFCAAF24CE}" presName="rootText" presStyleLbl="node3" presStyleIdx="3" presStyleCnt="12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ABD09E2B-936B-41F0-8B3F-D71C6E949B19}" type="pres">
      <dgm:prSet presAssocID="{2FAE1D76-BA9C-4051-B1FB-37AFCAAF24CE}" presName="rootConnector" presStyleLbl="node3" presStyleIdx="3" presStyleCnt="12"/>
      <dgm:spPr/>
      <dgm:t>
        <a:bodyPr/>
        <a:lstStyle/>
        <a:p>
          <a:endParaRPr lang="es-CR"/>
        </a:p>
      </dgm:t>
    </dgm:pt>
    <dgm:pt modelId="{5003B5AA-CFDE-4DB4-BFF4-7AFEF1F79DFA}" type="pres">
      <dgm:prSet presAssocID="{2FAE1D76-BA9C-4051-B1FB-37AFCAAF24CE}" presName="hierChild4" presStyleCnt="0"/>
      <dgm:spPr/>
    </dgm:pt>
    <dgm:pt modelId="{795FFD4F-FE40-4F87-BC24-F10916EB1A98}" type="pres">
      <dgm:prSet presAssocID="{2FAE1D76-BA9C-4051-B1FB-37AFCAAF24CE}" presName="hierChild5" presStyleCnt="0"/>
      <dgm:spPr/>
    </dgm:pt>
    <dgm:pt modelId="{9ED807D2-D2D0-46E7-A54B-DA7D00A5E15A}" type="pres">
      <dgm:prSet presAssocID="{F25908D7-0C91-4E6E-8CB5-26A3BD707D06}" presName="hierChild5" presStyleCnt="0"/>
      <dgm:spPr/>
    </dgm:pt>
    <dgm:pt modelId="{8E2B9B05-54AE-47BF-9548-AB0A7335D7D7}" type="pres">
      <dgm:prSet presAssocID="{7FBB6847-E95D-47E0-B5F0-FAB446F53443}" presName="Name37" presStyleLbl="parChTrans1D2" presStyleIdx="1" presStyleCnt="3"/>
      <dgm:spPr/>
      <dgm:t>
        <a:bodyPr/>
        <a:lstStyle/>
        <a:p>
          <a:endParaRPr lang="es-CR"/>
        </a:p>
      </dgm:t>
    </dgm:pt>
    <dgm:pt modelId="{2E4B1A78-86D9-404A-ADFA-4F467EC482E5}" type="pres">
      <dgm:prSet presAssocID="{CFADDA6A-CFD7-4E2F-9015-0C4C0B12BE13}" presName="hierRoot2" presStyleCnt="0">
        <dgm:presLayoutVars>
          <dgm:hierBranch val="hang"/>
        </dgm:presLayoutVars>
      </dgm:prSet>
      <dgm:spPr/>
    </dgm:pt>
    <dgm:pt modelId="{25F7B0D0-38E8-4881-8102-63FC9FD8F94B}" type="pres">
      <dgm:prSet presAssocID="{CFADDA6A-CFD7-4E2F-9015-0C4C0B12BE13}" presName="rootComposite" presStyleCnt="0"/>
      <dgm:spPr/>
    </dgm:pt>
    <dgm:pt modelId="{F82C3B53-0875-4448-A031-C530B27E00E7}" type="pres">
      <dgm:prSet presAssocID="{CFADDA6A-CFD7-4E2F-9015-0C4C0B12BE13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50C1D5CC-25A0-4A1E-99EF-6C2DD19D2C5C}" type="pres">
      <dgm:prSet presAssocID="{CFADDA6A-CFD7-4E2F-9015-0C4C0B12BE13}" presName="rootConnector" presStyleLbl="node2" presStyleIdx="1" presStyleCnt="3"/>
      <dgm:spPr/>
      <dgm:t>
        <a:bodyPr/>
        <a:lstStyle/>
        <a:p>
          <a:endParaRPr lang="es-CR"/>
        </a:p>
      </dgm:t>
    </dgm:pt>
    <dgm:pt modelId="{4AC4330F-6111-4D46-8F83-9CE8F6592C7E}" type="pres">
      <dgm:prSet presAssocID="{CFADDA6A-CFD7-4E2F-9015-0C4C0B12BE13}" presName="hierChild4" presStyleCnt="0"/>
      <dgm:spPr/>
    </dgm:pt>
    <dgm:pt modelId="{D3032C1F-1D00-4009-A482-EE56CE7E7E98}" type="pres">
      <dgm:prSet presAssocID="{F0540934-3322-4064-B8B1-72CCBF707CA1}" presName="Name48" presStyleLbl="parChTrans1D3" presStyleIdx="4" presStyleCnt="12"/>
      <dgm:spPr/>
      <dgm:t>
        <a:bodyPr/>
        <a:lstStyle/>
        <a:p>
          <a:endParaRPr lang="es-CR"/>
        </a:p>
      </dgm:t>
    </dgm:pt>
    <dgm:pt modelId="{A2BF9B6F-C8DD-4FD0-B792-B8353BD99A50}" type="pres">
      <dgm:prSet presAssocID="{19B3FE06-0150-4DA3-8511-3AF1DBE577A8}" presName="hierRoot2" presStyleCnt="0">
        <dgm:presLayoutVars>
          <dgm:hierBranch val="init"/>
        </dgm:presLayoutVars>
      </dgm:prSet>
      <dgm:spPr/>
    </dgm:pt>
    <dgm:pt modelId="{6B82E41E-0055-46CD-8E97-67CC37257318}" type="pres">
      <dgm:prSet presAssocID="{19B3FE06-0150-4DA3-8511-3AF1DBE577A8}" presName="rootComposite" presStyleCnt="0"/>
      <dgm:spPr/>
    </dgm:pt>
    <dgm:pt modelId="{66427CDE-C50F-4E35-A882-D65359B5A532}" type="pres">
      <dgm:prSet presAssocID="{19B3FE06-0150-4DA3-8511-3AF1DBE577A8}" presName="rootText" presStyleLbl="node3" presStyleIdx="4" presStyleCnt="12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59EC993D-CC04-4233-A90E-6997C6FE0611}" type="pres">
      <dgm:prSet presAssocID="{19B3FE06-0150-4DA3-8511-3AF1DBE577A8}" presName="rootConnector" presStyleLbl="node3" presStyleIdx="4" presStyleCnt="12"/>
      <dgm:spPr/>
      <dgm:t>
        <a:bodyPr/>
        <a:lstStyle/>
        <a:p>
          <a:endParaRPr lang="es-CR"/>
        </a:p>
      </dgm:t>
    </dgm:pt>
    <dgm:pt modelId="{90AEE54B-ECB3-4988-B882-0D937A4E8467}" type="pres">
      <dgm:prSet presAssocID="{19B3FE06-0150-4DA3-8511-3AF1DBE577A8}" presName="hierChild4" presStyleCnt="0"/>
      <dgm:spPr/>
    </dgm:pt>
    <dgm:pt modelId="{6ADF4AA2-78D9-4D3B-8F12-529031C83AA6}" type="pres">
      <dgm:prSet presAssocID="{19B3FE06-0150-4DA3-8511-3AF1DBE577A8}" presName="hierChild5" presStyleCnt="0"/>
      <dgm:spPr/>
    </dgm:pt>
    <dgm:pt modelId="{8BDC0098-DCDB-4F83-BCA2-F147A3FEB5F4}" type="pres">
      <dgm:prSet presAssocID="{881CAB88-6C55-4227-9DD7-D6A45A49C82B}" presName="Name48" presStyleLbl="parChTrans1D3" presStyleIdx="5" presStyleCnt="12"/>
      <dgm:spPr/>
      <dgm:t>
        <a:bodyPr/>
        <a:lstStyle/>
        <a:p>
          <a:endParaRPr lang="es-CR"/>
        </a:p>
      </dgm:t>
    </dgm:pt>
    <dgm:pt modelId="{F1F4A270-ED6E-463C-B7DD-564790A2320D}" type="pres">
      <dgm:prSet presAssocID="{5795AE38-9AA4-466B-ABF8-23F40029A7FE}" presName="hierRoot2" presStyleCnt="0">
        <dgm:presLayoutVars>
          <dgm:hierBranch val="init"/>
        </dgm:presLayoutVars>
      </dgm:prSet>
      <dgm:spPr/>
    </dgm:pt>
    <dgm:pt modelId="{B9D13B48-B925-44BC-BD33-2C2E5C334668}" type="pres">
      <dgm:prSet presAssocID="{5795AE38-9AA4-466B-ABF8-23F40029A7FE}" presName="rootComposite" presStyleCnt="0"/>
      <dgm:spPr/>
    </dgm:pt>
    <dgm:pt modelId="{77EF2F8C-0BC8-471E-B3DB-7C8FBB595BDC}" type="pres">
      <dgm:prSet presAssocID="{5795AE38-9AA4-466B-ABF8-23F40029A7FE}" presName="rootText" presStyleLbl="node3" presStyleIdx="5" presStyleCnt="12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64515B1A-033A-4F7A-B1E3-C0FA17CD4972}" type="pres">
      <dgm:prSet presAssocID="{5795AE38-9AA4-466B-ABF8-23F40029A7FE}" presName="rootConnector" presStyleLbl="node3" presStyleIdx="5" presStyleCnt="12"/>
      <dgm:spPr/>
      <dgm:t>
        <a:bodyPr/>
        <a:lstStyle/>
        <a:p>
          <a:endParaRPr lang="es-CR"/>
        </a:p>
      </dgm:t>
    </dgm:pt>
    <dgm:pt modelId="{7D1DE806-C5C3-4E72-9426-DF931DD608E2}" type="pres">
      <dgm:prSet presAssocID="{5795AE38-9AA4-466B-ABF8-23F40029A7FE}" presName="hierChild4" presStyleCnt="0"/>
      <dgm:spPr/>
    </dgm:pt>
    <dgm:pt modelId="{C4B77753-64B6-4984-BBCA-FCB419AFF9A1}" type="pres">
      <dgm:prSet presAssocID="{5795AE38-9AA4-466B-ABF8-23F40029A7FE}" presName="hierChild5" presStyleCnt="0"/>
      <dgm:spPr/>
    </dgm:pt>
    <dgm:pt modelId="{C790258E-D81F-42B1-904C-8AEAFA26AA17}" type="pres">
      <dgm:prSet presAssocID="{8EF81D27-7B9D-4CEA-956D-043127F26557}" presName="Name48" presStyleLbl="parChTrans1D3" presStyleIdx="6" presStyleCnt="12"/>
      <dgm:spPr/>
      <dgm:t>
        <a:bodyPr/>
        <a:lstStyle/>
        <a:p>
          <a:endParaRPr lang="es-CR"/>
        </a:p>
      </dgm:t>
    </dgm:pt>
    <dgm:pt modelId="{A07747F6-25C0-4155-957F-3D4C090D357F}" type="pres">
      <dgm:prSet presAssocID="{CABDF2B1-F455-454D-BAC6-018284DA6F30}" presName="hierRoot2" presStyleCnt="0">
        <dgm:presLayoutVars>
          <dgm:hierBranch val="init"/>
        </dgm:presLayoutVars>
      </dgm:prSet>
      <dgm:spPr/>
    </dgm:pt>
    <dgm:pt modelId="{70502203-9F0A-4FB1-BE82-26415B5A566E}" type="pres">
      <dgm:prSet presAssocID="{CABDF2B1-F455-454D-BAC6-018284DA6F30}" presName="rootComposite" presStyleCnt="0"/>
      <dgm:spPr/>
    </dgm:pt>
    <dgm:pt modelId="{607B5A37-6C11-4A28-B496-7E15747D0C28}" type="pres">
      <dgm:prSet presAssocID="{CABDF2B1-F455-454D-BAC6-018284DA6F30}" presName="rootText" presStyleLbl="node3" presStyleIdx="6" presStyleCnt="12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3F268250-689B-450B-8603-CE7B033E6BE5}" type="pres">
      <dgm:prSet presAssocID="{CABDF2B1-F455-454D-BAC6-018284DA6F30}" presName="rootConnector" presStyleLbl="node3" presStyleIdx="6" presStyleCnt="12"/>
      <dgm:spPr/>
      <dgm:t>
        <a:bodyPr/>
        <a:lstStyle/>
        <a:p>
          <a:endParaRPr lang="es-CR"/>
        </a:p>
      </dgm:t>
    </dgm:pt>
    <dgm:pt modelId="{7FB57813-DB5F-4573-B513-AA25A741C795}" type="pres">
      <dgm:prSet presAssocID="{CABDF2B1-F455-454D-BAC6-018284DA6F30}" presName="hierChild4" presStyleCnt="0"/>
      <dgm:spPr/>
    </dgm:pt>
    <dgm:pt modelId="{1C77C9E1-838B-4550-9998-2B2200A3A09D}" type="pres">
      <dgm:prSet presAssocID="{CABDF2B1-F455-454D-BAC6-018284DA6F30}" presName="hierChild5" presStyleCnt="0"/>
      <dgm:spPr/>
    </dgm:pt>
    <dgm:pt modelId="{2FE68412-5FE2-4F9E-8CF8-2DF7DFFFE872}" type="pres">
      <dgm:prSet presAssocID="{C8C67015-771E-4850-98FA-DCDF8FED57D0}" presName="Name48" presStyleLbl="parChTrans1D3" presStyleIdx="7" presStyleCnt="12"/>
      <dgm:spPr/>
      <dgm:t>
        <a:bodyPr/>
        <a:lstStyle/>
        <a:p>
          <a:endParaRPr lang="es-CR"/>
        </a:p>
      </dgm:t>
    </dgm:pt>
    <dgm:pt modelId="{11DA1E68-1922-45B2-B539-720AE5A68652}" type="pres">
      <dgm:prSet presAssocID="{08027C93-99A9-4903-84FD-4A5FECAFC119}" presName="hierRoot2" presStyleCnt="0">
        <dgm:presLayoutVars>
          <dgm:hierBranch val="init"/>
        </dgm:presLayoutVars>
      </dgm:prSet>
      <dgm:spPr/>
    </dgm:pt>
    <dgm:pt modelId="{183C4D06-59F5-48BF-A736-F9D7F1771C20}" type="pres">
      <dgm:prSet presAssocID="{08027C93-99A9-4903-84FD-4A5FECAFC119}" presName="rootComposite" presStyleCnt="0"/>
      <dgm:spPr/>
    </dgm:pt>
    <dgm:pt modelId="{CBC9ECC0-BD5B-4F20-8CA3-39D6A9FD96A2}" type="pres">
      <dgm:prSet presAssocID="{08027C93-99A9-4903-84FD-4A5FECAFC119}" presName="rootText" presStyleLbl="node3" presStyleIdx="7" presStyleCnt="12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E99E1AF5-8F31-43A2-9BD5-3D8810A40349}" type="pres">
      <dgm:prSet presAssocID="{08027C93-99A9-4903-84FD-4A5FECAFC119}" presName="rootConnector" presStyleLbl="node3" presStyleIdx="7" presStyleCnt="12"/>
      <dgm:spPr/>
      <dgm:t>
        <a:bodyPr/>
        <a:lstStyle/>
        <a:p>
          <a:endParaRPr lang="es-CR"/>
        </a:p>
      </dgm:t>
    </dgm:pt>
    <dgm:pt modelId="{F731E86E-5106-4120-879A-8147DFBB16B6}" type="pres">
      <dgm:prSet presAssocID="{08027C93-99A9-4903-84FD-4A5FECAFC119}" presName="hierChild4" presStyleCnt="0"/>
      <dgm:spPr/>
    </dgm:pt>
    <dgm:pt modelId="{C8F32CE8-EAD6-4636-B805-4E08FAE88B47}" type="pres">
      <dgm:prSet presAssocID="{08027C93-99A9-4903-84FD-4A5FECAFC119}" presName="hierChild5" presStyleCnt="0"/>
      <dgm:spPr/>
    </dgm:pt>
    <dgm:pt modelId="{C48DDEAD-DDC5-4486-BBAF-B756B157D964}" type="pres">
      <dgm:prSet presAssocID="{CFADDA6A-CFD7-4E2F-9015-0C4C0B12BE13}" presName="hierChild5" presStyleCnt="0"/>
      <dgm:spPr/>
    </dgm:pt>
    <dgm:pt modelId="{B1BCF6CB-572B-4D17-8976-C891A97BF5DE}" type="pres">
      <dgm:prSet presAssocID="{75D80A77-CA43-4784-8D84-BC717E5B99ED}" presName="Name37" presStyleLbl="parChTrans1D2" presStyleIdx="2" presStyleCnt="3"/>
      <dgm:spPr/>
      <dgm:t>
        <a:bodyPr/>
        <a:lstStyle/>
        <a:p>
          <a:endParaRPr lang="es-CR"/>
        </a:p>
      </dgm:t>
    </dgm:pt>
    <dgm:pt modelId="{BBC0E1FE-C2B8-4252-AEA0-564557E7A66C}" type="pres">
      <dgm:prSet presAssocID="{9573A770-8D2F-4F1E-A512-9D449B0CD610}" presName="hierRoot2" presStyleCnt="0">
        <dgm:presLayoutVars>
          <dgm:hierBranch val="hang"/>
        </dgm:presLayoutVars>
      </dgm:prSet>
      <dgm:spPr/>
    </dgm:pt>
    <dgm:pt modelId="{F2EA818C-6030-49F5-9C88-F6009DC67271}" type="pres">
      <dgm:prSet presAssocID="{9573A770-8D2F-4F1E-A512-9D449B0CD610}" presName="rootComposite" presStyleCnt="0"/>
      <dgm:spPr/>
    </dgm:pt>
    <dgm:pt modelId="{2B5B06F0-E77B-4A46-B8AD-AB26CE3F62DA}" type="pres">
      <dgm:prSet presAssocID="{9573A770-8D2F-4F1E-A512-9D449B0CD610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3A4A61A8-AA2D-40F0-8736-DC7E9A8941A7}" type="pres">
      <dgm:prSet presAssocID="{9573A770-8D2F-4F1E-A512-9D449B0CD610}" presName="rootConnector" presStyleLbl="node2" presStyleIdx="2" presStyleCnt="3"/>
      <dgm:spPr/>
      <dgm:t>
        <a:bodyPr/>
        <a:lstStyle/>
        <a:p>
          <a:endParaRPr lang="es-CR"/>
        </a:p>
      </dgm:t>
    </dgm:pt>
    <dgm:pt modelId="{6CF7AACE-4B7E-44CD-B0B2-08B29EFE278C}" type="pres">
      <dgm:prSet presAssocID="{9573A770-8D2F-4F1E-A512-9D449B0CD610}" presName="hierChild4" presStyleCnt="0"/>
      <dgm:spPr/>
    </dgm:pt>
    <dgm:pt modelId="{7476499D-CC5E-413C-96C0-B576499E6655}" type="pres">
      <dgm:prSet presAssocID="{B6135724-491F-4A57-921B-A254ED59AB0C}" presName="Name48" presStyleLbl="parChTrans1D3" presStyleIdx="8" presStyleCnt="12"/>
      <dgm:spPr/>
      <dgm:t>
        <a:bodyPr/>
        <a:lstStyle/>
        <a:p>
          <a:endParaRPr lang="es-CR"/>
        </a:p>
      </dgm:t>
    </dgm:pt>
    <dgm:pt modelId="{90771D37-DFCB-42F0-9BAB-8334481449EE}" type="pres">
      <dgm:prSet presAssocID="{90C7D019-1410-4628-ADAE-8F12C1AC097F}" presName="hierRoot2" presStyleCnt="0">
        <dgm:presLayoutVars>
          <dgm:hierBranch val="init"/>
        </dgm:presLayoutVars>
      </dgm:prSet>
      <dgm:spPr/>
    </dgm:pt>
    <dgm:pt modelId="{FE22C65A-C543-42E5-AF2E-1A5FC6D986E2}" type="pres">
      <dgm:prSet presAssocID="{90C7D019-1410-4628-ADAE-8F12C1AC097F}" presName="rootComposite" presStyleCnt="0"/>
      <dgm:spPr/>
    </dgm:pt>
    <dgm:pt modelId="{C7C91B08-1509-4AC7-ACE0-38A98D53CDFB}" type="pres">
      <dgm:prSet presAssocID="{90C7D019-1410-4628-ADAE-8F12C1AC097F}" presName="rootText" presStyleLbl="node3" presStyleIdx="8" presStyleCnt="12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AA0C3EAB-BB8E-4A59-A073-E48FFB2A29D4}" type="pres">
      <dgm:prSet presAssocID="{90C7D019-1410-4628-ADAE-8F12C1AC097F}" presName="rootConnector" presStyleLbl="node3" presStyleIdx="8" presStyleCnt="12"/>
      <dgm:spPr/>
      <dgm:t>
        <a:bodyPr/>
        <a:lstStyle/>
        <a:p>
          <a:endParaRPr lang="es-CR"/>
        </a:p>
      </dgm:t>
    </dgm:pt>
    <dgm:pt modelId="{096869D9-1311-4B6B-B442-F6D4A3551699}" type="pres">
      <dgm:prSet presAssocID="{90C7D019-1410-4628-ADAE-8F12C1AC097F}" presName="hierChild4" presStyleCnt="0"/>
      <dgm:spPr/>
    </dgm:pt>
    <dgm:pt modelId="{85C87E62-9806-404A-BE42-E9C856EAECB1}" type="pres">
      <dgm:prSet presAssocID="{90C7D019-1410-4628-ADAE-8F12C1AC097F}" presName="hierChild5" presStyleCnt="0"/>
      <dgm:spPr/>
    </dgm:pt>
    <dgm:pt modelId="{80C3B701-CCBF-45EC-8D63-4D62CB9E97BE}" type="pres">
      <dgm:prSet presAssocID="{55B80AE9-E8C7-434C-A62A-E2FBB35F66DA}" presName="Name48" presStyleLbl="parChTrans1D3" presStyleIdx="9" presStyleCnt="12"/>
      <dgm:spPr/>
      <dgm:t>
        <a:bodyPr/>
        <a:lstStyle/>
        <a:p>
          <a:endParaRPr lang="es-CR"/>
        </a:p>
      </dgm:t>
    </dgm:pt>
    <dgm:pt modelId="{35B2F2DF-02D2-45C8-8C41-ECFB606D7142}" type="pres">
      <dgm:prSet presAssocID="{D6B788C3-22E1-4377-98E8-55607BCF989F}" presName="hierRoot2" presStyleCnt="0">
        <dgm:presLayoutVars>
          <dgm:hierBranch val="init"/>
        </dgm:presLayoutVars>
      </dgm:prSet>
      <dgm:spPr/>
    </dgm:pt>
    <dgm:pt modelId="{45ED5848-26D8-435D-A94A-7D6A9F3D7D5A}" type="pres">
      <dgm:prSet presAssocID="{D6B788C3-22E1-4377-98E8-55607BCF989F}" presName="rootComposite" presStyleCnt="0"/>
      <dgm:spPr/>
    </dgm:pt>
    <dgm:pt modelId="{5D80152C-62E1-4630-8D34-51A538F098C7}" type="pres">
      <dgm:prSet presAssocID="{D6B788C3-22E1-4377-98E8-55607BCF989F}" presName="rootText" presStyleLbl="node3" presStyleIdx="9" presStyleCnt="12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61B353EF-8E99-42F2-87F5-FED44F969374}" type="pres">
      <dgm:prSet presAssocID="{D6B788C3-22E1-4377-98E8-55607BCF989F}" presName="rootConnector" presStyleLbl="node3" presStyleIdx="9" presStyleCnt="12"/>
      <dgm:spPr/>
      <dgm:t>
        <a:bodyPr/>
        <a:lstStyle/>
        <a:p>
          <a:endParaRPr lang="es-CR"/>
        </a:p>
      </dgm:t>
    </dgm:pt>
    <dgm:pt modelId="{87D67E0F-A20E-485E-B15C-24A2049F9845}" type="pres">
      <dgm:prSet presAssocID="{D6B788C3-22E1-4377-98E8-55607BCF989F}" presName="hierChild4" presStyleCnt="0"/>
      <dgm:spPr/>
    </dgm:pt>
    <dgm:pt modelId="{E16B3819-E930-4C8F-B5FD-E4AF99BF782A}" type="pres">
      <dgm:prSet presAssocID="{D6B788C3-22E1-4377-98E8-55607BCF989F}" presName="hierChild5" presStyleCnt="0"/>
      <dgm:spPr/>
    </dgm:pt>
    <dgm:pt modelId="{0A062AD3-F90B-46AF-B2DC-EF161BF68B06}" type="pres">
      <dgm:prSet presAssocID="{D826781C-31C4-433B-AB3B-799DC2613D94}" presName="Name48" presStyleLbl="parChTrans1D3" presStyleIdx="10" presStyleCnt="12"/>
      <dgm:spPr/>
      <dgm:t>
        <a:bodyPr/>
        <a:lstStyle/>
        <a:p>
          <a:endParaRPr lang="es-CR"/>
        </a:p>
      </dgm:t>
    </dgm:pt>
    <dgm:pt modelId="{690DB606-2558-4814-A4EB-44435F506B49}" type="pres">
      <dgm:prSet presAssocID="{5E119DB6-6B24-46B2-BAFC-ECD8DC2BA1A8}" presName="hierRoot2" presStyleCnt="0">
        <dgm:presLayoutVars>
          <dgm:hierBranch val="init"/>
        </dgm:presLayoutVars>
      </dgm:prSet>
      <dgm:spPr/>
    </dgm:pt>
    <dgm:pt modelId="{0079C362-1734-41DF-A313-40461EBAF636}" type="pres">
      <dgm:prSet presAssocID="{5E119DB6-6B24-46B2-BAFC-ECD8DC2BA1A8}" presName="rootComposite" presStyleCnt="0"/>
      <dgm:spPr/>
    </dgm:pt>
    <dgm:pt modelId="{4E275608-A6F9-47BE-964E-C843C6834AB1}" type="pres">
      <dgm:prSet presAssocID="{5E119DB6-6B24-46B2-BAFC-ECD8DC2BA1A8}" presName="rootText" presStyleLbl="node3" presStyleIdx="10" presStyleCnt="12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5137CAF8-40B0-4907-A860-09FF26F11EB3}" type="pres">
      <dgm:prSet presAssocID="{5E119DB6-6B24-46B2-BAFC-ECD8DC2BA1A8}" presName="rootConnector" presStyleLbl="node3" presStyleIdx="10" presStyleCnt="12"/>
      <dgm:spPr/>
      <dgm:t>
        <a:bodyPr/>
        <a:lstStyle/>
        <a:p>
          <a:endParaRPr lang="es-CR"/>
        </a:p>
      </dgm:t>
    </dgm:pt>
    <dgm:pt modelId="{150C8673-7C59-4879-A896-B3D6952F05C9}" type="pres">
      <dgm:prSet presAssocID="{5E119DB6-6B24-46B2-BAFC-ECD8DC2BA1A8}" presName="hierChild4" presStyleCnt="0"/>
      <dgm:spPr/>
    </dgm:pt>
    <dgm:pt modelId="{0E7842A8-424C-4D9B-A111-D1D330977D05}" type="pres">
      <dgm:prSet presAssocID="{5E119DB6-6B24-46B2-BAFC-ECD8DC2BA1A8}" presName="hierChild5" presStyleCnt="0"/>
      <dgm:spPr/>
    </dgm:pt>
    <dgm:pt modelId="{2CAC1AC9-1C17-4335-80A1-A876BEB23BE8}" type="pres">
      <dgm:prSet presAssocID="{C54E604D-8229-4228-BBD9-933B0A869194}" presName="Name48" presStyleLbl="parChTrans1D3" presStyleIdx="11" presStyleCnt="12"/>
      <dgm:spPr/>
      <dgm:t>
        <a:bodyPr/>
        <a:lstStyle/>
        <a:p>
          <a:endParaRPr lang="es-CR"/>
        </a:p>
      </dgm:t>
    </dgm:pt>
    <dgm:pt modelId="{2FB426EC-0273-4715-9F7F-F1C64B3BF66B}" type="pres">
      <dgm:prSet presAssocID="{EA7592C7-3666-45C0-A019-7417D2D8F085}" presName="hierRoot2" presStyleCnt="0">
        <dgm:presLayoutVars>
          <dgm:hierBranch val="init"/>
        </dgm:presLayoutVars>
      </dgm:prSet>
      <dgm:spPr/>
    </dgm:pt>
    <dgm:pt modelId="{0AA70776-110E-41DD-89A7-7A329E0A6867}" type="pres">
      <dgm:prSet presAssocID="{EA7592C7-3666-45C0-A019-7417D2D8F085}" presName="rootComposite" presStyleCnt="0"/>
      <dgm:spPr/>
    </dgm:pt>
    <dgm:pt modelId="{B34F6638-B3EE-4DCA-8B97-1D2657ACE96A}" type="pres">
      <dgm:prSet presAssocID="{EA7592C7-3666-45C0-A019-7417D2D8F085}" presName="rootText" presStyleLbl="node3" presStyleIdx="11" presStyleCnt="12">
        <dgm:presLayoutVars>
          <dgm:chPref val="3"/>
        </dgm:presLayoutVars>
      </dgm:prSet>
      <dgm:spPr/>
      <dgm:t>
        <a:bodyPr/>
        <a:lstStyle/>
        <a:p>
          <a:endParaRPr lang="es-CR"/>
        </a:p>
      </dgm:t>
    </dgm:pt>
    <dgm:pt modelId="{44D2314B-5A4E-4BC9-9130-C2F5F342F673}" type="pres">
      <dgm:prSet presAssocID="{EA7592C7-3666-45C0-A019-7417D2D8F085}" presName="rootConnector" presStyleLbl="node3" presStyleIdx="11" presStyleCnt="12"/>
      <dgm:spPr/>
      <dgm:t>
        <a:bodyPr/>
        <a:lstStyle/>
        <a:p>
          <a:endParaRPr lang="es-CR"/>
        </a:p>
      </dgm:t>
    </dgm:pt>
    <dgm:pt modelId="{1FA4C842-9AD8-4501-9C8D-C23CEEEECE5B}" type="pres">
      <dgm:prSet presAssocID="{EA7592C7-3666-45C0-A019-7417D2D8F085}" presName="hierChild4" presStyleCnt="0"/>
      <dgm:spPr/>
    </dgm:pt>
    <dgm:pt modelId="{374A71D9-8D17-47AD-99E4-52C978E0044E}" type="pres">
      <dgm:prSet presAssocID="{EA7592C7-3666-45C0-A019-7417D2D8F085}" presName="hierChild5" presStyleCnt="0"/>
      <dgm:spPr/>
    </dgm:pt>
    <dgm:pt modelId="{3DC6F016-1E34-4966-90D5-8391E9A94294}" type="pres">
      <dgm:prSet presAssocID="{9573A770-8D2F-4F1E-A512-9D449B0CD610}" presName="hierChild5" presStyleCnt="0"/>
      <dgm:spPr/>
    </dgm:pt>
    <dgm:pt modelId="{B619C455-B16A-4811-9DE5-BD991F5A8491}" type="pres">
      <dgm:prSet presAssocID="{B37AC9AC-13E9-47A0-86B6-5F182A9A59F5}" presName="hierChild3" presStyleCnt="0"/>
      <dgm:spPr/>
    </dgm:pt>
  </dgm:ptLst>
  <dgm:cxnLst>
    <dgm:cxn modelId="{5546C6CE-7789-4550-9CCB-8C35935E5853}" srcId="{9573A770-8D2F-4F1E-A512-9D449B0CD610}" destId="{EA7592C7-3666-45C0-A019-7417D2D8F085}" srcOrd="3" destOrd="0" parTransId="{C54E604D-8229-4228-BBD9-933B0A869194}" sibTransId="{94A0C43D-DD32-400A-B5CF-A080B7010B11}"/>
    <dgm:cxn modelId="{C9C37605-6B68-443F-9897-210025A88101}" srcId="{BC7713EB-2BCC-4EF8-82CA-74212A604A7D}" destId="{B37AC9AC-13E9-47A0-86B6-5F182A9A59F5}" srcOrd="0" destOrd="0" parTransId="{37463F45-1C8C-4524-A7FC-65D45A4DD894}" sibTransId="{6A8AB3EA-6FAA-4275-AD5E-61B11375120D}"/>
    <dgm:cxn modelId="{833D1DA8-CB87-4A70-8446-A3B8E516107D}" type="presOf" srcId="{8EF81D27-7B9D-4CEA-956D-043127F26557}" destId="{C790258E-D81F-42B1-904C-8AEAFA26AA17}" srcOrd="0" destOrd="0" presId="urn:microsoft.com/office/officeart/2005/8/layout/orgChart1"/>
    <dgm:cxn modelId="{38EF9638-E47F-4493-B4A6-D6AEBFB827BC}" type="presOf" srcId="{F25908D7-0C91-4E6E-8CB5-26A3BD707D06}" destId="{7CE8F0DA-2039-47B0-9D91-BC771664D97C}" srcOrd="1" destOrd="0" presId="urn:microsoft.com/office/officeart/2005/8/layout/orgChart1"/>
    <dgm:cxn modelId="{8F9A3C97-03B7-446F-8BD9-88F449EA3233}" type="presOf" srcId="{F0540934-3322-4064-B8B1-72CCBF707CA1}" destId="{D3032C1F-1D00-4009-A482-EE56CE7E7E98}" srcOrd="0" destOrd="0" presId="urn:microsoft.com/office/officeart/2005/8/layout/orgChart1"/>
    <dgm:cxn modelId="{CC75987C-25B5-43F5-BF9E-3ACCFD106DF4}" type="presOf" srcId="{CABDF2B1-F455-454D-BAC6-018284DA6F30}" destId="{607B5A37-6C11-4A28-B496-7E15747D0C28}" srcOrd="0" destOrd="0" presId="urn:microsoft.com/office/officeart/2005/8/layout/orgChart1"/>
    <dgm:cxn modelId="{5C5F0CA3-A81D-467A-8D02-3F5BCB347D30}" type="presOf" srcId="{90C7D019-1410-4628-ADAE-8F12C1AC097F}" destId="{C7C91B08-1509-4AC7-ACE0-38A98D53CDFB}" srcOrd="0" destOrd="0" presId="urn:microsoft.com/office/officeart/2005/8/layout/orgChart1"/>
    <dgm:cxn modelId="{2432FA32-66CC-4153-962F-3C502AB024CF}" type="presOf" srcId="{D6B788C3-22E1-4377-98E8-55607BCF989F}" destId="{5D80152C-62E1-4630-8D34-51A538F098C7}" srcOrd="0" destOrd="0" presId="urn:microsoft.com/office/officeart/2005/8/layout/orgChart1"/>
    <dgm:cxn modelId="{A2735DCF-23DC-4A3C-8FE3-F1B8CCA46A6A}" type="presOf" srcId="{5E119DB6-6B24-46B2-BAFC-ECD8DC2BA1A8}" destId="{5137CAF8-40B0-4907-A860-09FF26F11EB3}" srcOrd="1" destOrd="0" presId="urn:microsoft.com/office/officeart/2005/8/layout/orgChart1"/>
    <dgm:cxn modelId="{6E6639EE-240C-4568-911F-2E06CFF09030}" type="presOf" srcId="{C54E604D-8229-4228-BBD9-933B0A869194}" destId="{2CAC1AC9-1C17-4335-80A1-A876BEB23BE8}" srcOrd="0" destOrd="0" presId="urn:microsoft.com/office/officeart/2005/8/layout/orgChart1"/>
    <dgm:cxn modelId="{4BD49633-4B8D-4917-AD4B-9A6661D901C7}" type="presOf" srcId="{F72E87F6-AC76-42C5-9072-A80067D5B59E}" destId="{C924A9DF-151F-4983-9EDB-13FB38825668}" srcOrd="0" destOrd="0" presId="urn:microsoft.com/office/officeart/2005/8/layout/orgChart1"/>
    <dgm:cxn modelId="{9E183D30-FD50-4CAE-967E-CA85EEC516D7}" type="presOf" srcId="{90C7D019-1410-4628-ADAE-8F12C1AC097F}" destId="{AA0C3EAB-BB8E-4A59-A073-E48FFB2A29D4}" srcOrd="1" destOrd="0" presId="urn:microsoft.com/office/officeart/2005/8/layout/orgChart1"/>
    <dgm:cxn modelId="{18467857-3BA5-4F16-A9BD-2B6766FD126C}" srcId="{9573A770-8D2F-4F1E-A512-9D449B0CD610}" destId="{5E119DB6-6B24-46B2-BAFC-ECD8DC2BA1A8}" srcOrd="2" destOrd="0" parTransId="{D826781C-31C4-433B-AB3B-799DC2613D94}" sibTransId="{58845681-3464-498F-8A86-7D79F4867003}"/>
    <dgm:cxn modelId="{0559F0C0-977C-442B-9DF8-0F9466ACD91A}" type="presOf" srcId="{B37AC9AC-13E9-47A0-86B6-5F182A9A59F5}" destId="{6C288932-3538-47B1-AF3E-C9ED84AB496C}" srcOrd="0" destOrd="0" presId="urn:microsoft.com/office/officeart/2005/8/layout/orgChart1"/>
    <dgm:cxn modelId="{D766A2B5-5D64-4B31-87F0-95B6F5D8A4F5}" type="presOf" srcId="{2FAE1D76-BA9C-4051-B1FB-37AFCAAF24CE}" destId="{ABD09E2B-936B-41F0-8B3F-D71C6E949B19}" srcOrd="1" destOrd="0" presId="urn:microsoft.com/office/officeart/2005/8/layout/orgChart1"/>
    <dgm:cxn modelId="{11E3DD61-630B-43B8-8F61-B7185A570B18}" type="presOf" srcId="{BF4F4E02-2998-4130-859C-82AA588F9FFC}" destId="{956627DC-55EA-43D0-BE60-FFDAAC1C7BE8}" srcOrd="0" destOrd="0" presId="urn:microsoft.com/office/officeart/2005/8/layout/orgChart1"/>
    <dgm:cxn modelId="{7BDD98B0-2302-4968-A32B-E62511C9BD10}" type="presOf" srcId="{BC7713EB-2BCC-4EF8-82CA-74212A604A7D}" destId="{AFBC028F-4ED3-4BE4-8BC1-ACC375D2ED9E}" srcOrd="0" destOrd="0" presId="urn:microsoft.com/office/officeart/2005/8/layout/orgChart1"/>
    <dgm:cxn modelId="{D34774AE-98E1-4A97-92F5-2D0FC31628D4}" type="presOf" srcId="{EA7592C7-3666-45C0-A019-7417D2D8F085}" destId="{44D2314B-5A4E-4BC9-9130-C2F5F342F673}" srcOrd="1" destOrd="0" presId="urn:microsoft.com/office/officeart/2005/8/layout/orgChart1"/>
    <dgm:cxn modelId="{CB34CE3A-2A5C-4D3F-BA6F-1CEDAF1360B5}" srcId="{F25908D7-0C91-4E6E-8CB5-26A3BD707D06}" destId="{2FAE1D76-BA9C-4051-B1FB-37AFCAAF24CE}" srcOrd="3" destOrd="0" parTransId="{708A7A3F-F2C6-4E9E-ABD6-73A2D6FAB01B}" sibTransId="{12487586-F8CB-42C8-9778-3339BD131E25}"/>
    <dgm:cxn modelId="{13C837F8-C996-4DC0-AEC7-F6181B63664B}" type="presOf" srcId="{EA7592C7-3666-45C0-A019-7417D2D8F085}" destId="{B34F6638-B3EE-4DCA-8B97-1D2657ACE96A}" srcOrd="0" destOrd="0" presId="urn:microsoft.com/office/officeart/2005/8/layout/orgChart1"/>
    <dgm:cxn modelId="{B620CED4-D371-47EE-AB87-BF68DC4D77EB}" type="presOf" srcId="{F72E87F6-AC76-42C5-9072-A80067D5B59E}" destId="{F0389539-E330-4CDD-AFAE-E1521DB933A3}" srcOrd="1" destOrd="0" presId="urn:microsoft.com/office/officeart/2005/8/layout/orgChart1"/>
    <dgm:cxn modelId="{B509702E-B561-4A28-B0C3-F7024BF33B31}" type="presOf" srcId="{481254CF-B522-4DD4-9F9C-D07A285A75A4}" destId="{6644AF34-1642-4599-9CE9-8A4BD77B6F3F}" srcOrd="1" destOrd="0" presId="urn:microsoft.com/office/officeart/2005/8/layout/orgChart1"/>
    <dgm:cxn modelId="{C5F31305-BE11-49F6-A919-99E5A59E4374}" type="presOf" srcId="{CFADDA6A-CFD7-4E2F-9015-0C4C0B12BE13}" destId="{F82C3B53-0875-4448-A031-C530B27E00E7}" srcOrd="0" destOrd="0" presId="urn:microsoft.com/office/officeart/2005/8/layout/orgChart1"/>
    <dgm:cxn modelId="{56CBEAA2-9FD3-4181-BDEC-2880DB324B5D}" srcId="{CFADDA6A-CFD7-4E2F-9015-0C4C0B12BE13}" destId="{5795AE38-9AA4-466B-ABF8-23F40029A7FE}" srcOrd="1" destOrd="0" parTransId="{881CAB88-6C55-4227-9DD7-D6A45A49C82B}" sibTransId="{31BA0343-1EA4-49F4-A0C0-BF8BA03AC6CB}"/>
    <dgm:cxn modelId="{0FFCF897-CDA9-4700-867F-4DE877072CD9}" srcId="{CFADDA6A-CFD7-4E2F-9015-0C4C0B12BE13}" destId="{CABDF2B1-F455-454D-BAC6-018284DA6F30}" srcOrd="2" destOrd="0" parTransId="{8EF81D27-7B9D-4CEA-956D-043127F26557}" sibTransId="{07C669A2-E2DD-4CAE-81A1-A4C9D9FAFA6A}"/>
    <dgm:cxn modelId="{C2CEFE00-36E7-4F76-B67F-67CDF9FE7F9E}" type="presOf" srcId="{B37615B2-3BA9-4972-9D4E-64AB55657812}" destId="{BE0D1791-A15A-454F-B25B-53F7F84241D0}" srcOrd="0" destOrd="0" presId="urn:microsoft.com/office/officeart/2005/8/layout/orgChart1"/>
    <dgm:cxn modelId="{A447976B-C598-44A3-942B-1C7517F681DC}" type="presOf" srcId="{75D80A77-CA43-4784-8D84-BC717E5B99ED}" destId="{B1BCF6CB-572B-4D17-8976-C891A97BF5DE}" srcOrd="0" destOrd="0" presId="urn:microsoft.com/office/officeart/2005/8/layout/orgChart1"/>
    <dgm:cxn modelId="{D44522D7-9F3A-437D-9CB8-2D7697C2F94F}" type="presOf" srcId="{F25908D7-0C91-4E6E-8CB5-26A3BD707D06}" destId="{033B5626-F3B7-4864-86A4-344CA364A9E0}" srcOrd="0" destOrd="0" presId="urn:microsoft.com/office/officeart/2005/8/layout/orgChart1"/>
    <dgm:cxn modelId="{57AC0BB3-6276-4293-B739-F742FF3717E0}" srcId="{F25908D7-0C91-4E6E-8CB5-26A3BD707D06}" destId="{25107A2A-98BA-455B-9A9C-9774094F5803}" srcOrd="1" destOrd="0" parTransId="{BF4F4E02-2998-4130-859C-82AA588F9FFC}" sibTransId="{B3534ACE-99CB-41F9-8B7B-428818C4EB9E}"/>
    <dgm:cxn modelId="{E6F695BB-ACBF-46E7-95DB-D770E5ABD1AF}" srcId="{CFADDA6A-CFD7-4E2F-9015-0C4C0B12BE13}" destId="{19B3FE06-0150-4DA3-8511-3AF1DBE577A8}" srcOrd="0" destOrd="0" parTransId="{F0540934-3322-4064-B8B1-72CCBF707CA1}" sibTransId="{4A455A38-933F-491F-806F-4536E3AE0C97}"/>
    <dgm:cxn modelId="{E53FD69E-DBBD-432C-8E2B-13D0ED3658D7}" type="presOf" srcId="{25107A2A-98BA-455B-9A9C-9774094F5803}" destId="{5A04E4BE-11F6-4832-9DA5-4356B70B5C77}" srcOrd="1" destOrd="0" presId="urn:microsoft.com/office/officeart/2005/8/layout/orgChart1"/>
    <dgm:cxn modelId="{7399A571-EF78-42E0-AB0F-B14D76FCDCEF}" type="presOf" srcId="{D6B788C3-22E1-4377-98E8-55607BCF989F}" destId="{61B353EF-8E99-42F2-87F5-FED44F969374}" srcOrd="1" destOrd="0" presId="urn:microsoft.com/office/officeart/2005/8/layout/orgChart1"/>
    <dgm:cxn modelId="{57085360-48E9-4DD8-BC89-D5F5243F1AF8}" type="presOf" srcId="{19B3FE06-0150-4DA3-8511-3AF1DBE577A8}" destId="{66427CDE-C50F-4E35-A882-D65359B5A532}" srcOrd="0" destOrd="0" presId="urn:microsoft.com/office/officeart/2005/8/layout/orgChart1"/>
    <dgm:cxn modelId="{0F74BAEF-058D-49DD-B9CE-645EACA4ED8C}" type="presOf" srcId="{9573A770-8D2F-4F1E-A512-9D449B0CD610}" destId="{2B5B06F0-E77B-4A46-B8AD-AB26CE3F62DA}" srcOrd="0" destOrd="0" presId="urn:microsoft.com/office/officeart/2005/8/layout/orgChart1"/>
    <dgm:cxn modelId="{8A0678D0-F25C-4865-991A-16DB8C2C585C}" srcId="{9573A770-8D2F-4F1E-A512-9D449B0CD610}" destId="{90C7D019-1410-4628-ADAE-8F12C1AC097F}" srcOrd="0" destOrd="0" parTransId="{B6135724-491F-4A57-921B-A254ED59AB0C}" sibTransId="{2570BD78-734C-409B-A1E0-9C9A1C53B8D2}"/>
    <dgm:cxn modelId="{82C7756E-79FB-4E84-A56D-5F45B5169F6A}" srcId="{B37AC9AC-13E9-47A0-86B6-5F182A9A59F5}" destId="{F25908D7-0C91-4E6E-8CB5-26A3BD707D06}" srcOrd="0" destOrd="0" parTransId="{D730033D-D414-42F4-BE46-F14ADE5F17F8}" sibTransId="{586DD6D1-F27A-498D-98BD-A01EC9F77A26}"/>
    <dgm:cxn modelId="{67116C91-07CA-4271-866D-D90F8CD4DD77}" type="presOf" srcId="{7FBB6847-E95D-47E0-B5F0-FAB446F53443}" destId="{8E2B9B05-54AE-47BF-9548-AB0A7335D7D7}" srcOrd="0" destOrd="0" presId="urn:microsoft.com/office/officeart/2005/8/layout/orgChart1"/>
    <dgm:cxn modelId="{024A9D8A-1645-4D80-8237-3EF500BA25D2}" srcId="{F25908D7-0C91-4E6E-8CB5-26A3BD707D06}" destId="{481254CF-B522-4DD4-9F9C-D07A285A75A4}" srcOrd="0" destOrd="0" parTransId="{B37615B2-3BA9-4972-9D4E-64AB55657812}" sibTransId="{2B6763A1-F6E4-461E-8E0F-029508F2ED1D}"/>
    <dgm:cxn modelId="{C99B2735-196E-435E-BC44-D19C55BC8719}" type="presOf" srcId="{5795AE38-9AA4-466B-ABF8-23F40029A7FE}" destId="{64515B1A-033A-4F7A-B1E3-C0FA17CD4972}" srcOrd="1" destOrd="0" presId="urn:microsoft.com/office/officeart/2005/8/layout/orgChart1"/>
    <dgm:cxn modelId="{05AF33AF-C033-406D-B5D0-98AE77B53F74}" type="presOf" srcId="{B37AC9AC-13E9-47A0-86B6-5F182A9A59F5}" destId="{D12DD9F3-3DB2-40A3-99AA-04C90BC3DAA5}" srcOrd="1" destOrd="0" presId="urn:microsoft.com/office/officeart/2005/8/layout/orgChart1"/>
    <dgm:cxn modelId="{F9D64452-1704-4360-BDC9-12010A9154D2}" srcId="{9573A770-8D2F-4F1E-A512-9D449B0CD610}" destId="{D6B788C3-22E1-4377-98E8-55607BCF989F}" srcOrd="1" destOrd="0" parTransId="{55B80AE9-E8C7-434C-A62A-E2FBB35F66DA}" sibTransId="{9E186FD3-2BE8-4829-B70C-42B33B7D3D7F}"/>
    <dgm:cxn modelId="{B87D3717-50E2-493B-AFBB-71E3F8291488}" type="presOf" srcId="{D826781C-31C4-433B-AB3B-799DC2613D94}" destId="{0A062AD3-F90B-46AF-B2DC-EF161BF68B06}" srcOrd="0" destOrd="0" presId="urn:microsoft.com/office/officeart/2005/8/layout/orgChart1"/>
    <dgm:cxn modelId="{C3E5C788-6C19-4B7A-AFF1-A2C72C7C5C66}" srcId="{CFADDA6A-CFD7-4E2F-9015-0C4C0B12BE13}" destId="{08027C93-99A9-4903-84FD-4A5FECAFC119}" srcOrd="3" destOrd="0" parTransId="{C8C67015-771E-4850-98FA-DCDF8FED57D0}" sibTransId="{43AC1F44-F12F-4DD8-A7B3-46DBB9DD9306}"/>
    <dgm:cxn modelId="{491A8138-B3F4-47E0-91B7-2FA8018118CE}" type="presOf" srcId="{39BA8975-11FC-4E0E-8C93-544BC75EA37F}" destId="{17CA6325-684A-4829-8957-340F79A0780F}" srcOrd="0" destOrd="0" presId="urn:microsoft.com/office/officeart/2005/8/layout/orgChart1"/>
    <dgm:cxn modelId="{EA8EC209-0BE6-472A-AEFE-8FA40F9B6769}" type="presOf" srcId="{9573A770-8D2F-4F1E-A512-9D449B0CD610}" destId="{3A4A61A8-AA2D-40F0-8736-DC7E9A8941A7}" srcOrd="1" destOrd="0" presId="urn:microsoft.com/office/officeart/2005/8/layout/orgChart1"/>
    <dgm:cxn modelId="{4A5933D8-3B35-44AC-8FE2-AE64E9B5A880}" srcId="{B37AC9AC-13E9-47A0-86B6-5F182A9A59F5}" destId="{9573A770-8D2F-4F1E-A512-9D449B0CD610}" srcOrd="2" destOrd="0" parTransId="{75D80A77-CA43-4784-8D84-BC717E5B99ED}" sibTransId="{C4555372-9CD7-49F7-AA84-E537FECF86F1}"/>
    <dgm:cxn modelId="{38D0F807-CD5B-496B-9DBA-39C959EC5C59}" type="presOf" srcId="{CFADDA6A-CFD7-4E2F-9015-0C4C0B12BE13}" destId="{50C1D5CC-25A0-4A1E-99EF-6C2DD19D2C5C}" srcOrd="1" destOrd="0" presId="urn:microsoft.com/office/officeart/2005/8/layout/orgChart1"/>
    <dgm:cxn modelId="{CBF07937-F846-48BB-9687-1E8EC641951C}" type="presOf" srcId="{08027C93-99A9-4903-84FD-4A5FECAFC119}" destId="{CBC9ECC0-BD5B-4F20-8CA3-39D6A9FD96A2}" srcOrd="0" destOrd="0" presId="urn:microsoft.com/office/officeart/2005/8/layout/orgChart1"/>
    <dgm:cxn modelId="{79C9B725-DD5E-4B6A-9607-FAD7D4C342C7}" type="presOf" srcId="{2FAE1D76-BA9C-4051-B1FB-37AFCAAF24CE}" destId="{3573EB94-6F00-4CE5-AF54-52E30CA90E1B}" srcOrd="0" destOrd="0" presId="urn:microsoft.com/office/officeart/2005/8/layout/orgChart1"/>
    <dgm:cxn modelId="{2290C228-3F74-40E8-9CFF-A7731BC1DF9F}" type="presOf" srcId="{708A7A3F-F2C6-4E9E-ABD6-73A2D6FAB01B}" destId="{C9493772-FD12-490E-AED9-33E1783474D2}" srcOrd="0" destOrd="0" presId="urn:microsoft.com/office/officeart/2005/8/layout/orgChart1"/>
    <dgm:cxn modelId="{197F5CD2-8EEF-488F-B356-41AF7ABF04D8}" type="presOf" srcId="{5795AE38-9AA4-466B-ABF8-23F40029A7FE}" destId="{77EF2F8C-0BC8-471E-B3DB-7C8FBB595BDC}" srcOrd="0" destOrd="0" presId="urn:microsoft.com/office/officeart/2005/8/layout/orgChart1"/>
    <dgm:cxn modelId="{109B6294-E4CE-45E3-8194-4983D17067F2}" type="presOf" srcId="{B6135724-491F-4A57-921B-A254ED59AB0C}" destId="{7476499D-CC5E-413C-96C0-B576499E6655}" srcOrd="0" destOrd="0" presId="urn:microsoft.com/office/officeart/2005/8/layout/orgChart1"/>
    <dgm:cxn modelId="{FA175843-A2EE-4ADE-A46D-D2719F2F6C6B}" type="presOf" srcId="{08027C93-99A9-4903-84FD-4A5FECAFC119}" destId="{E99E1AF5-8F31-43A2-9BD5-3D8810A40349}" srcOrd="1" destOrd="0" presId="urn:microsoft.com/office/officeart/2005/8/layout/orgChart1"/>
    <dgm:cxn modelId="{316A10D0-3C9F-43E4-92ED-1502E0D284D8}" type="presOf" srcId="{19B3FE06-0150-4DA3-8511-3AF1DBE577A8}" destId="{59EC993D-CC04-4233-A90E-6997C6FE0611}" srcOrd="1" destOrd="0" presId="urn:microsoft.com/office/officeart/2005/8/layout/orgChart1"/>
    <dgm:cxn modelId="{D4A39BCE-7CD1-4DAE-8AE9-F26B1894E9BF}" type="presOf" srcId="{CABDF2B1-F455-454D-BAC6-018284DA6F30}" destId="{3F268250-689B-450B-8603-CE7B033E6BE5}" srcOrd="1" destOrd="0" presId="urn:microsoft.com/office/officeart/2005/8/layout/orgChart1"/>
    <dgm:cxn modelId="{90DF67B0-74A7-4C5A-9632-4F67FB3FEAA9}" srcId="{F25908D7-0C91-4E6E-8CB5-26A3BD707D06}" destId="{F72E87F6-AC76-42C5-9072-A80067D5B59E}" srcOrd="2" destOrd="0" parTransId="{39BA8975-11FC-4E0E-8C93-544BC75EA37F}" sibTransId="{FC36ED4B-9D38-49EB-A24F-88B79A594766}"/>
    <dgm:cxn modelId="{BFE1CD93-E8BC-4230-8A1D-5FB83331CCB8}" type="presOf" srcId="{D730033D-D414-42F4-BE46-F14ADE5F17F8}" destId="{EF2C3AFE-3C91-4C6B-8C70-E90D649A1A85}" srcOrd="0" destOrd="0" presId="urn:microsoft.com/office/officeart/2005/8/layout/orgChart1"/>
    <dgm:cxn modelId="{A06C5050-CA74-4CE2-A59D-3B469FB6198D}" type="presOf" srcId="{C8C67015-771E-4850-98FA-DCDF8FED57D0}" destId="{2FE68412-5FE2-4F9E-8CF8-2DF7DFFFE872}" srcOrd="0" destOrd="0" presId="urn:microsoft.com/office/officeart/2005/8/layout/orgChart1"/>
    <dgm:cxn modelId="{924DE4D3-C23C-401B-B814-1DCAE6F48CED}" type="presOf" srcId="{881CAB88-6C55-4227-9DD7-D6A45A49C82B}" destId="{8BDC0098-DCDB-4F83-BCA2-F147A3FEB5F4}" srcOrd="0" destOrd="0" presId="urn:microsoft.com/office/officeart/2005/8/layout/orgChart1"/>
    <dgm:cxn modelId="{24AF17BF-6513-428D-BF9F-7BB08E87D02C}" type="presOf" srcId="{25107A2A-98BA-455B-9A9C-9774094F5803}" destId="{A0C081C6-476C-4216-9741-DB54B6ED850B}" srcOrd="0" destOrd="0" presId="urn:microsoft.com/office/officeart/2005/8/layout/orgChart1"/>
    <dgm:cxn modelId="{A38D1004-90FF-4F40-A615-0979F44F21F9}" type="presOf" srcId="{5E119DB6-6B24-46B2-BAFC-ECD8DC2BA1A8}" destId="{4E275608-A6F9-47BE-964E-C843C6834AB1}" srcOrd="0" destOrd="0" presId="urn:microsoft.com/office/officeart/2005/8/layout/orgChart1"/>
    <dgm:cxn modelId="{1256A026-20E9-45B8-97D3-5E19D52FBECD}" type="presOf" srcId="{481254CF-B522-4DD4-9F9C-D07A285A75A4}" destId="{378C81E5-1B21-40DA-8FD1-EDB872528214}" srcOrd="0" destOrd="0" presId="urn:microsoft.com/office/officeart/2005/8/layout/orgChart1"/>
    <dgm:cxn modelId="{48588CB4-3CB5-4F12-885A-A6A818347D45}" srcId="{B37AC9AC-13E9-47A0-86B6-5F182A9A59F5}" destId="{CFADDA6A-CFD7-4E2F-9015-0C4C0B12BE13}" srcOrd="1" destOrd="0" parTransId="{7FBB6847-E95D-47E0-B5F0-FAB446F53443}" sibTransId="{D97C2CB4-2A78-42B6-8C46-4FE6DE79A655}"/>
    <dgm:cxn modelId="{9CE2DA4D-A2DB-4020-8EA9-DCC3AF8D4665}" type="presOf" srcId="{55B80AE9-E8C7-434C-A62A-E2FBB35F66DA}" destId="{80C3B701-CCBF-45EC-8D63-4D62CB9E97BE}" srcOrd="0" destOrd="0" presId="urn:microsoft.com/office/officeart/2005/8/layout/orgChart1"/>
    <dgm:cxn modelId="{1413141B-DD82-4B8D-BF21-FDEEB702AE16}" type="presParOf" srcId="{AFBC028F-4ED3-4BE4-8BC1-ACC375D2ED9E}" destId="{C78977F3-9529-4098-A7F4-A8224D590B04}" srcOrd="0" destOrd="0" presId="urn:microsoft.com/office/officeart/2005/8/layout/orgChart1"/>
    <dgm:cxn modelId="{A2F6A677-3049-430A-B931-1FF83DCA8E27}" type="presParOf" srcId="{C78977F3-9529-4098-A7F4-A8224D590B04}" destId="{72C0E694-F3A0-4FD2-B434-9E5D94FB7926}" srcOrd="0" destOrd="0" presId="urn:microsoft.com/office/officeart/2005/8/layout/orgChart1"/>
    <dgm:cxn modelId="{33AC30CE-8E80-4BA2-8D4A-6496F126CBCB}" type="presParOf" srcId="{72C0E694-F3A0-4FD2-B434-9E5D94FB7926}" destId="{6C288932-3538-47B1-AF3E-C9ED84AB496C}" srcOrd="0" destOrd="0" presId="urn:microsoft.com/office/officeart/2005/8/layout/orgChart1"/>
    <dgm:cxn modelId="{DC9F1322-3517-4F22-BA31-508C4F3A3436}" type="presParOf" srcId="{72C0E694-F3A0-4FD2-B434-9E5D94FB7926}" destId="{D12DD9F3-3DB2-40A3-99AA-04C90BC3DAA5}" srcOrd="1" destOrd="0" presId="urn:microsoft.com/office/officeart/2005/8/layout/orgChart1"/>
    <dgm:cxn modelId="{8503190C-A3D0-4129-8402-D6CC15289068}" type="presParOf" srcId="{C78977F3-9529-4098-A7F4-A8224D590B04}" destId="{BBE86BBB-9FB3-4E63-814A-81063859F86A}" srcOrd="1" destOrd="0" presId="urn:microsoft.com/office/officeart/2005/8/layout/orgChart1"/>
    <dgm:cxn modelId="{96CFC148-ECFD-4270-B8B6-0EEB6FE73E77}" type="presParOf" srcId="{BBE86BBB-9FB3-4E63-814A-81063859F86A}" destId="{EF2C3AFE-3C91-4C6B-8C70-E90D649A1A85}" srcOrd="0" destOrd="0" presId="urn:microsoft.com/office/officeart/2005/8/layout/orgChart1"/>
    <dgm:cxn modelId="{9E345EC1-4F33-4783-AD66-2F04D9663EAA}" type="presParOf" srcId="{BBE86BBB-9FB3-4E63-814A-81063859F86A}" destId="{FD8C469A-B505-41BB-B5C5-6BA45273B0BC}" srcOrd="1" destOrd="0" presId="urn:microsoft.com/office/officeart/2005/8/layout/orgChart1"/>
    <dgm:cxn modelId="{171A2C40-DEF7-497B-AB09-FEFF625B03F9}" type="presParOf" srcId="{FD8C469A-B505-41BB-B5C5-6BA45273B0BC}" destId="{9702F512-2964-4413-BE24-B734091B644B}" srcOrd="0" destOrd="0" presId="urn:microsoft.com/office/officeart/2005/8/layout/orgChart1"/>
    <dgm:cxn modelId="{04B4656A-7C67-40FB-879E-3E6253466468}" type="presParOf" srcId="{9702F512-2964-4413-BE24-B734091B644B}" destId="{033B5626-F3B7-4864-86A4-344CA364A9E0}" srcOrd="0" destOrd="0" presId="urn:microsoft.com/office/officeart/2005/8/layout/orgChart1"/>
    <dgm:cxn modelId="{CA4007A2-A83C-4FAA-834D-7AF273CA3D98}" type="presParOf" srcId="{9702F512-2964-4413-BE24-B734091B644B}" destId="{7CE8F0DA-2039-47B0-9D91-BC771664D97C}" srcOrd="1" destOrd="0" presId="urn:microsoft.com/office/officeart/2005/8/layout/orgChart1"/>
    <dgm:cxn modelId="{2A4367DD-5AA7-4456-881B-36331AC5ED3C}" type="presParOf" srcId="{FD8C469A-B505-41BB-B5C5-6BA45273B0BC}" destId="{C2F821E6-62CC-4BE0-B541-2947CB1EA5A3}" srcOrd="1" destOrd="0" presId="urn:microsoft.com/office/officeart/2005/8/layout/orgChart1"/>
    <dgm:cxn modelId="{E7B0C400-7D74-4238-A93E-8044BD4088BA}" type="presParOf" srcId="{C2F821E6-62CC-4BE0-B541-2947CB1EA5A3}" destId="{BE0D1791-A15A-454F-B25B-53F7F84241D0}" srcOrd="0" destOrd="0" presId="urn:microsoft.com/office/officeart/2005/8/layout/orgChart1"/>
    <dgm:cxn modelId="{F1D6CCB9-EADC-4F66-8C06-395521558C8C}" type="presParOf" srcId="{C2F821E6-62CC-4BE0-B541-2947CB1EA5A3}" destId="{2BEFFE5C-9A6F-47E3-B8BC-25FB9DBD958A}" srcOrd="1" destOrd="0" presId="urn:microsoft.com/office/officeart/2005/8/layout/orgChart1"/>
    <dgm:cxn modelId="{5FE272F5-1CD1-43E8-A61C-87E62B68BBB6}" type="presParOf" srcId="{2BEFFE5C-9A6F-47E3-B8BC-25FB9DBD958A}" destId="{CDF7B83E-640F-4F2C-8FA1-37CFEBA272F8}" srcOrd="0" destOrd="0" presId="urn:microsoft.com/office/officeart/2005/8/layout/orgChart1"/>
    <dgm:cxn modelId="{05D408AF-572B-4963-84DD-84C796CFD366}" type="presParOf" srcId="{CDF7B83E-640F-4F2C-8FA1-37CFEBA272F8}" destId="{378C81E5-1B21-40DA-8FD1-EDB872528214}" srcOrd="0" destOrd="0" presId="urn:microsoft.com/office/officeart/2005/8/layout/orgChart1"/>
    <dgm:cxn modelId="{99CD82C2-D890-4812-B717-F9667B7DD796}" type="presParOf" srcId="{CDF7B83E-640F-4F2C-8FA1-37CFEBA272F8}" destId="{6644AF34-1642-4599-9CE9-8A4BD77B6F3F}" srcOrd="1" destOrd="0" presId="urn:microsoft.com/office/officeart/2005/8/layout/orgChart1"/>
    <dgm:cxn modelId="{74A73214-7E9D-41D4-A519-9B2C0E5177C1}" type="presParOf" srcId="{2BEFFE5C-9A6F-47E3-B8BC-25FB9DBD958A}" destId="{2D2A75BD-9F6E-41D9-8EF5-C850F4876594}" srcOrd="1" destOrd="0" presId="urn:microsoft.com/office/officeart/2005/8/layout/orgChart1"/>
    <dgm:cxn modelId="{7DC97EDA-4825-47F8-96C0-BA6786CFF7FF}" type="presParOf" srcId="{2BEFFE5C-9A6F-47E3-B8BC-25FB9DBD958A}" destId="{F9FE8926-A6B9-4366-9C53-0BABD684E8B8}" srcOrd="2" destOrd="0" presId="urn:microsoft.com/office/officeart/2005/8/layout/orgChart1"/>
    <dgm:cxn modelId="{524854D5-81CC-45BD-86DF-36EC86C77B41}" type="presParOf" srcId="{C2F821E6-62CC-4BE0-B541-2947CB1EA5A3}" destId="{956627DC-55EA-43D0-BE60-FFDAAC1C7BE8}" srcOrd="2" destOrd="0" presId="urn:microsoft.com/office/officeart/2005/8/layout/orgChart1"/>
    <dgm:cxn modelId="{22965B4C-CD50-4402-A143-ECC7C02ADC6B}" type="presParOf" srcId="{C2F821E6-62CC-4BE0-B541-2947CB1EA5A3}" destId="{2F9966BB-8219-481C-9BF2-EAAD93096F7C}" srcOrd="3" destOrd="0" presId="urn:microsoft.com/office/officeart/2005/8/layout/orgChart1"/>
    <dgm:cxn modelId="{6D772D55-D2BC-4789-945B-8C51932EECCA}" type="presParOf" srcId="{2F9966BB-8219-481C-9BF2-EAAD93096F7C}" destId="{3E908249-1A78-4700-B1B9-78BEE25E8E20}" srcOrd="0" destOrd="0" presId="urn:microsoft.com/office/officeart/2005/8/layout/orgChart1"/>
    <dgm:cxn modelId="{65BED856-E92C-4C4A-86B6-6D421756AE34}" type="presParOf" srcId="{3E908249-1A78-4700-B1B9-78BEE25E8E20}" destId="{A0C081C6-476C-4216-9741-DB54B6ED850B}" srcOrd="0" destOrd="0" presId="urn:microsoft.com/office/officeart/2005/8/layout/orgChart1"/>
    <dgm:cxn modelId="{BF54CA30-A85D-44BB-A993-AFF46D7046B5}" type="presParOf" srcId="{3E908249-1A78-4700-B1B9-78BEE25E8E20}" destId="{5A04E4BE-11F6-4832-9DA5-4356B70B5C77}" srcOrd="1" destOrd="0" presId="urn:microsoft.com/office/officeart/2005/8/layout/orgChart1"/>
    <dgm:cxn modelId="{9B1FEA19-A1FE-4940-85B9-FBFEF9DB61CB}" type="presParOf" srcId="{2F9966BB-8219-481C-9BF2-EAAD93096F7C}" destId="{784FE991-8B4C-4D72-970C-327DDC5C4EE2}" srcOrd="1" destOrd="0" presId="urn:microsoft.com/office/officeart/2005/8/layout/orgChart1"/>
    <dgm:cxn modelId="{C2274F00-35CD-48F7-9DCF-D955A2E3B285}" type="presParOf" srcId="{2F9966BB-8219-481C-9BF2-EAAD93096F7C}" destId="{C375770B-3CF0-438A-BDA6-066A55219457}" srcOrd="2" destOrd="0" presId="urn:microsoft.com/office/officeart/2005/8/layout/orgChart1"/>
    <dgm:cxn modelId="{DE92D93F-8919-45C1-8C68-59EA073AFB1F}" type="presParOf" srcId="{C2F821E6-62CC-4BE0-B541-2947CB1EA5A3}" destId="{17CA6325-684A-4829-8957-340F79A0780F}" srcOrd="4" destOrd="0" presId="urn:microsoft.com/office/officeart/2005/8/layout/orgChart1"/>
    <dgm:cxn modelId="{3736C371-A511-45C9-9C6A-C2E47B542C47}" type="presParOf" srcId="{C2F821E6-62CC-4BE0-B541-2947CB1EA5A3}" destId="{B30D8A32-F1B3-4A28-8782-834B8E01B91D}" srcOrd="5" destOrd="0" presId="urn:microsoft.com/office/officeart/2005/8/layout/orgChart1"/>
    <dgm:cxn modelId="{CA9A95C3-C500-43BB-BF0D-F6249FE42662}" type="presParOf" srcId="{B30D8A32-F1B3-4A28-8782-834B8E01B91D}" destId="{16BECDDB-E447-47CE-9ADE-82DB3B30F9C5}" srcOrd="0" destOrd="0" presId="urn:microsoft.com/office/officeart/2005/8/layout/orgChart1"/>
    <dgm:cxn modelId="{0AC9A43F-7D79-4F0C-9329-B4D3E2E84E48}" type="presParOf" srcId="{16BECDDB-E447-47CE-9ADE-82DB3B30F9C5}" destId="{C924A9DF-151F-4983-9EDB-13FB38825668}" srcOrd="0" destOrd="0" presId="urn:microsoft.com/office/officeart/2005/8/layout/orgChart1"/>
    <dgm:cxn modelId="{60E2E784-B195-4A5E-9EDC-270FC43B611B}" type="presParOf" srcId="{16BECDDB-E447-47CE-9ADE-82DB3B30F9C5}" destId="{F0389539-E330-4CDD-AFAE-E1521DB933A3}" srcOrd="1" destOrd="0" presId="urn:microsoft.com/office/officeart/2005/8/layout/orgChart1"/>
    <dgm:cxn modelId="{E40EE20C-DB00-4085-8C21-E9ABC37CA05F}" type="presParOf" srcId="{B30D8A32-F1B3-4A28-8782-834B8E01B91D}" destId="{6EA5A244-740C-483F-9DC1-38655D363A39}" srcOrd="1" destOrd="0" presId="urn:microsoft.com/office/officeart/2005/8/layout/orgChart1"/>
    <dgm:cxn modelId="{9635A88D-CB58-4FE9-BDE4-FD1A2B37F45F}" type="presParOf" srcId="{B30D8A32-F1B3-4A28-8782-834B8E01B91D}" destId="{812D67F2-45A4-4F46-9A10-62181D24E234}" srcOrd="2" destOrd="0" presId="urn:microsoft.com/office/officeart/2005/8/layout/orgChart1"/>
    <dgm:cxn modelId="{D47E3AD4-B630-4DB2-9534-79E2D00A1A55}" type="presParOf" srcId="{C2F821E6-62CC-4BE0-B541-2947CB1EA5A3}" destId="{C9493772-FD12-490E-AED9-33E1783474D2}" srcOrd="6" destOrd="0" presId="urn:microsoft.com/office/officeart/2005/8/layout/orgChart1"/>
    <dgm:cxn modelId="{2A9BA89A-7B77-4CA6-A53F-07F51791ABB9}" type="presParOf" srcId="{C2F821E6-62CC-4BE0-B541-2947CB1EA5A3}" destId="{3EEB92B6-A9AE-4558-8CC3-2498443C9B46}" srcOrd="7" destOrd="0" presId="urn:microsoft.com/office/officeart/2005/8/layout/orgChart1"/>
    <dgm:cxn modelId="{67E9A60C-0E63-4539-B7AE-0CC4C6E2D22B}" type="presParOf" srcId="{3EEB92B6-A9AE-4558-8CC3-2498443C9B46}" destId="{DD29CEE4-6997-4278-87C2-2429DF0E9E30}" srcOrd="0" destOrd="0" presId="urn:microsoft.com/office/officeart/2005/8/layout/orgChart1"/>
    <dgm:cxn modelId="{4B44DF8B-D58B-4CF6-84A1-5AB3EDB3EFFA}" type="presParOf" srcId="{DD29CEE4-6997-4278-87C2-2429DF0E9E30}" destId="{3573EB94-6F00-4CE5-AF54-52E30CA90E1B}" srcOrd="0" destOrd="0" presId="urn:microsoft.com/office/officeart/2005/8/layout/orgChart1"/>
    <dgm:cxn modelId="{32A3323A-3BB2-4B5A-AB16-DFFC080550F1}" type="presParOf" srcId="{DD29CEE4-6997-4278-87C2-2429DF0E9E30}" destId="{ABD09E2B-936B-41F0-8B3F-D71C6E949B19}" srcOrd="1" destOrd="0" presId="urn:microsoft.com/office/officeart/2005/8/layout/orgChart1"/>
    <dgm:cxn modelId="{276A4014-CA47-47B7-9A17-FB60375A96A6}" type="presParOf" srcId="{3EEB92B6-A9AE-4558-8CC3-2498443C9B46}" destId="{5003B5AA-CFDE-4DB4-BFF4-7AFEF1F79DFA}" srcOrd="1" destOrd="0" presId="urn:microsoft.com/office/officeart/2005/8/layout/orgChart1"/>
    <dgm:cxn modelId="{A8D9CEB8-EF7E-4C0C-91C9-46006FF4A4C9}" type="presParOf" srcId="{3EEB92B6-A9AE-4558-8CC3-2498443C9B46}" destId="{795FFD4F-FE40-4F87-BC24-F10916EB1A98}" srcOrd="2" destOrd="0" presId="urn:microsoft.com/office/officeart/2005/8/layout/orgChart1"/>
    <dgm:cxn modelId="{075B9C11-E980-465E-85CD-2A2E19371CA1}" type="presParOf" srcId="{FD8C469A-B505-41BB-B5C5-6BA45273B0BC}" destId="{9ED807D2-D2D0-46E7-A54B-DA7D00A5E15A}" srcOrd="2" destOrd="0" presId="urn:microsoft.com/office/officeart/2005/8/layout/orgChart1"/>
    <dgm:cxn modelId="{B6CD1B08-B392-424C-B072-436D5943BD43}" type="presParOf" srcId="{BBE86BBB-9FB3-4E63-814A-81063859F86A}" destId="{8E2B9B05-54AE-47BF-9548-AB0A7335D7D7}" srcOrd="2" destOrd="0" presId="urn:microsoft.com/office/officeart/2005/8/layout/orgChart1"/>
    <dgm:cxn modelId="{2785F9AC-719A-4AF3-A2D8-EE7199832940}" type="presParOf" srcId="{BBE86BBB-9FB3-4E63-814A-81063859F86A}" destId="{2E4B1A78-86D9-404A-ADFA-4F467EC482E5}" srcOrd="3" destOrd="0" presId="urn:microsoft.com/office/officeart/2005/8/layout/orgChart1"/>
    <dgm:cxn modelId="{69AB7E9B-71B9-4F95-B10F-C956DD999881}" type="presParOf" srcId="{2E4B1A78-86D9-404A-ADFA-4F467EC482E5}" destId="{25F7B0D0-38E8-4881-8102-63FC9FD8F94B}" srcOrd="0" destOrd="0" presId="urn:microsoft.com/office/officeart/2005/8/layout/orgChart1"/>
    <dgm:cxn modelId="{17050C55-10A3-4AF6-873D-181370D363B2}" type="presParOf" srcId="{25F7B0D0-38E8-4881-8102-63FC9FD8F94B}" destId="{F82C3B53-0875-4448-A031-C530B27E00E7}" srcOrd="0" destOrd="0" presId="urn:microsoft.com/office/officeart/2005/8/layout/orgChart1"/>
    <dgm:cxn modelId="{592D44A3-9B97-4407-AB6B-87776467B585}" type="presParOf" srcId="{25F7B0D0-38E8-4881-8102-63FC9FD8F94B}" destId="{50C1D5CC-25A0-4A1E-99EF-6C2DD19D2C5C}" srcOrd="1" destOrd="0" presId="urn:microsoft.com/office/officeart/2005/8/layout/orgChart1"/>
    <dgm:cxn modelId="{86C94CF9-19D9-4DEB-9726-8606C56F0713}" type="presParOf" srcId="{2E4B1A78-86D9-404A-ADFA-4F467EC482E5}" destId="{4AC4330F-6111-4D46-8F83-9CE8F6592C7E}" srcOrd="1" destOrd="0" presId="urn:microsoft.com/office/officeart/2005/8/layout/orgChart1"/>
    <dgm:cxn modelId="{10EAE274-87A3-49A2-A24C-DCCF7623F518}" type="presParOf" srcId="{4AC4330F-6111-4D46-8F83-9CE8F6592C7E}" destId="{D3032C1F-1D00-4009-A482-EE56CE7E7E98}" srcOrd="0" destOrd="0" presId="urn:microsoft.com/office/officeart/2005/8/layout/orgChart1"/>
    <dgm:cxn modelId="{E23A1CED-0514-4110-913C-189D62BD898C}" type="presParOf" srcId="{4AC4330F-6111-4D46-8F83-9CE8F6592C7E}" destId="{A2BF9B6F-C8DD-4FD0-B792-B8353BD99A50}" srcOrd="1" destOrd="0" presId="urn:microsoft.com/office/officeart/2005/8/layout/orgChart1"/>
    <dgm:cxn modelId="{4443A59B-DD3F-44F3-BCC5-CA68275040A3}" type="presParOf" srcId="{A2BF9B6F-C8DD-4FD0-B792-B8353BD99A50}" destId="{6B82E41E-0055-46CD-8E97-67CC37257318}" srcOrd="0" destOrd="0" presId="urn:microsoft.com/office/officeart/2005/8/layout/orgChart1"/>
    <dgm:cxn modelId="{57E6C861-204F-489B-AB8D-4F2336538EDB}" type="presParOf" srcId="{6B82E41E-0055-46CD-8E97-67CC37257318}" destId="{66427CDE-C50F-4E35-A882-D65359B5A532}" srcOrd="0" destOrd="0" presId="urn:microsoft.com/office/officeart/2005/8/layout/orgChart1"/>
    <dgm:cxn modelId="{3D6C0E07-3DE3-4834-841D-E35B43696E9F}" type="presParOf" srcId="{6B82E41E-0055-46CD-8E97-67CC37257318}" destId="{59EC993D-CC04-4233-A90E-6997C6FE0611}" srcOrd="1" destOrd="0" presId="urn:microsoft.com/office/officeart/2005/8/layout/orgChart1"/>
    <dgm:cxn modelId="{C68656F6-2A30-4CDE-912A-1C7B8C2AE396}" type="presParOf" srcId="{A2BF9B6F-C8DD-4FD0-B792-B8353BD99A50}" destId="{90AEE54B-ECB3-4988-B882-0D937A4E8467}" srcOrd="1" destOrd="0" presId="urn:microsoft.com/office/officeart/2005/8/layout/orgChart1"/>
    <dgm:cxn modelId="{2DE1C72D-DEFC-41ED-893E-23B519E51C8D}" type="presParOf" srcId="{A2BF9B6F-C8DD-4FD0-B792-B8353BD99A50}" destId="{6ADF4AA2-78D9-4D3B-8F12-529031C83AA6}" srcOrd="2" destOrd="0" presId="urn:microsoft.com/office/officeart/2005/8/layout/orgChart1"/>
    <dgm:cxn modelId="{6BBF7F2B-0BC2-453B-A226-5C1B5271C7A3}" type="presParOf" srcId="{4AC4330F-6111-4D46-8F83-9CE8F6592C7E}" destId="{8BDC0098-DCDB-4F83-BCA2-F147A3FEB5F4}" srcOrd="2" destOrd="0" presId="urn:microsoft.com/office/officeart/2005/8/layout/orgChart1"/>
    <dgm:cxn modelId="{3543BC8D-81B1-48CD-AFFD-1E2F47370956}" type="presParOf" srcId="{4AC4330F-6111-4D46-8F83-9CE8F6592C7E}" destId="{F1F4A270-ED6E-463C-B7DD-564790A2320D}" srcOrd="3" destOrd="0" presId="urn:microsoft.com/office/officeart/2005/8/layout/orgChart1"/>
    <dgm:cxn modelId="{932A1C5E-0250-4C2C-9337-016C0D625F85}" type="presParOf" srcId="{F1F4A270-ED6E-463C-B7DD-564790A2320D}" destId="{B9D13B48-B925-44BC-BD33-2C2E5C334668}" srcOrd="0" destOrd="0" presId="urn:microsoft.com/office/officeart/2005/8/layout/orgChart1"/>
    <dgm:cxn modelId="{247CA77A-42AB-4866-A8FE-FB5E10B53D0E}" type="presParOf" srcId="{B9D13B48-B925-44BC-BD33-2C2E5C334668}" destId="{77EF2F8C-0BC8-471E-B3DB-7C8FBB595BDC}" srcOrd="0" destOrd="0" presId="urn:microsoft.com/office/officeart/2005/8/layout/orgChart1"/>
    <dgm:cxn modelId="{82B8C07A-DEB2-4868-90CD-294E8F8A1796}" type="presParOf" srcId="{B9D13B48-B925-44BC-BD33-2C2E5C334668}" destId="{64515B1A-033A-4F7A-B1E3-C0FA17CD4972}" srcOrd="1" destOrd="0" presId="urn:microsoft.com/office/officeart/2005/8/layout/orgChart1"/>
    <dgm:cxn modelId="{3053CBFD-1697-4A78-BB16-886BB18CDF29}" type="presParOf" srcId="{F1F4A270-ED6E-463C-B7DD-564790A2320D}" destId="{7D1DE806-C5C3-4E72-9426-DF931DD608E2}" srcOrd="1" destOrd="0" presId="urn:microsoft.com/office/officeart/2005/8/layout/orgChart1"/>
    <dgm:cxn modelId="{F85AF782-C24D-4AE6-B4D5-CE1B051801FC}" type="presParOf" srcId="{F1F4A270-ED6E-463C-B7DD-564790A2320D}" destId="{C4B77753-64B6-4984-BBCA-FCB419AFF9A1}" srcOrd="2" destOrd="0" presId="urn:microsoft.com/office/officeart/2005/8/layout/orgChart1"/>
    <dgm:cxn modelId="{ABD81FA9-E62D-4B9B-952E-DC0D73DDA2D7}" type="presParOf" srcId="{4AC4330F-6111-4D46-8F83-9CE8F6592C7E}" destId="{C790258E-D81F-42B1-904C-8AEAFA26AA17}" srcOrd="4" destOrd="0" presId="urn:microsoft.com/office/officeart/2005/8/layout/orgChart1"/>
    <dgm:cxn modelId="{4B023E00-5482-4F33-A6B7-3C7AA171EC70}" type="presParOf" srcId="{4AC4330F-6111-4D46-8F83-9CE8F6592C7E}" destId="{A07747F6-25C0-4155-957F-3D4C090D357F}" srcOrd="5" destOrd="0" presId="urn:microsoft.com/office/officeart/2005/8/layout/orgChart1"/>
    <dgm:cxn modelId="{3BC7B536-C402-4C26-AD73-88D7E700999F}" type="presParOf" srcId="{A07747F6-25C0-4155-957F-3D4C090D357F}" destId="{70502203-9F0A-4FB1-BE82-26415B5A566E}" srcOrd="0" destOrd="0" presId="urn:microsoft.com/office/officeart/2005/8/layout/orgChart1"/>
    <dgm:cxn modelId="{5157E346-9E44-4ED2-BC55-EEF3CFB6BDD3}" type="presParOf" srcId="{70502203-9F0A-4FB1-BE82-26415B5A566E}" destId="{607B5A37-6C11-4A28-B496-7E15747D0C28}" srcOrd="0" destOrd="0" presId="urn:microsoft.com/office/officeart/2005/8/layout/orgChart1"/>
    <dgm:cxn modelId="{8932C072-1E18-48C1-A1AA-DA0C99B08E4B}" type="presParOf" srcId="{70502203-9F0A-4FB1-BE82-26415B5A566E}" destId="{3F268250-689B-450B-8603-CE7B033E6BE5}" srcOrd="1" destOrd="0" presId="urn:microsoft.com/office/officeart/2005/8/layout/orgChart1"/>
    <dgm:cxn modelId="{310959D5-FB54-4693-8BAC-4D7A94DC9741}" type="presParOf" srcId="{A07747F6-25C0-4155-957F-3D4C090D357F}" destId="{7FB57813-DB5F-4573-B513-AA25A741C795}" srcOrd="1" destOrd="0" presId="urn:microsoft.com/office/officeart/2005/8/layout/orgChart1"/>
    <dgm:cxn modelId="{2A2972CD-5600-4326-B0B1-2534C5FEF865}" type="presParOf" srcId="{A07747F6-25C0-4155-957F-3D4C090D357F}" destId="{1C77C9E1-838B-4550-9998-2B2200A3A09D}" srcOrd="2" destOrd="0" presId="urn:microsoft.com/office/officeart/2005/8/layout/orgChart1"/>
    <dgm:cxn modelId="{BB5C03EC-04BC-4444-B4DE-7AFA4441F935}" type="presParOf" srcId="{4AC4330F-6111-4D46-8F83-9CE8F6592C7E}" destId="{2FE68412-5FE2-4F9E-8CF8-2DF7DFFFE872}" srcOrd="6" destOrd="0" presId="urn:microsoft.com/office/officeart/2005/8/layout/orgChart1"/>
    <dgm:cxn modelId="{2B891179-3B54-4627-AA98-32DE1DB0BC15}" type="presParOf" srcId="{4AC4330F-6111-4D46-8F83-9CE8F6592C7E}" destId="{11DA1E68-1922-45B2-B539-720AE5A68652}" srcOrd="7" destOrd="0" presId="urn:microsoft.com/office/officeart/2005/8/layout/orgChart1"/>
    <dgm:cxn modelId="{A53BEDAF-929F-4DD9-8728-E9B6C1838993}" type="presParOf" srcId="{11DA1E68-1922-45B2-B539-720AE5A68652}" destId="{183C4D06-59F5-48BF-A736-F9D7F1771C20}" srcOrd="0" destOrd="0" presId="urn:microsoft.com/office/officeart/2005/8/layout/orgChart1"/>
    <dgm:cxn modelId="{86AB7172-3517-43F0-B1C6-C48D39E925C8}" type="presParOf" srcId="{183C4D06-59F5-48BF-A736-F9D7F1771C20}" destId="{CBC9ECC0-BD5B-4F20-8CA3-39D6A9FD96A2}" srcOrd="0" destOrd="0" presId="urn:microsoft.com/office/officeart/2005/8/layout/orgChart1"/>
    <dgm:cxn modelId="{202EA87F-AF0D-4C62-A8D6-1B48A83B71BC}" type="presParOf" srcId="{183C4D06-59F5-48BF-A736-F9D7F1771C20}" destId="{E99E1AF5-8F31-43A2-9BD5-3D8810A40349}" srcOrd="1" destOrd="0" presId="urn:microsoft.com/office/officeart/2005/8/layout/orgChart1"/>
    <dgm:cxn modelId="{E3FD7830-CEBC-46EC-AAD6-0140828FF14C}" type="presParOf" srcId="{11DA1E68-1922-45B2-B539-720AE5A68652}" destId="{F731E86E-5106-4120-879A-8147DFBB16B6}" srcOrd="1" destOrd="0" presId="urn:microsoft.com/office/officeart/2005/8/layout/orgChart1"/>
    <dgm:cxn modelId="{C4A95C46-0059-49E9-8F13-0D7959DC6674}" type="presParOf" srcId="{11DA1E68-1922-45B2-B539-720AE5A68652}" destId="{C8F32CE8-EAD6-4636-B805-4E08FAE88B47}" srcOrd="2" destOrd="0" presId="urn:microsoft.com/office/officeart/2005/8/layout/orgChart1"/>
    <dgm:cxn modelId="{DFB2A64F-BBEB-41B3-826C-0FF57AF85494}" type="presParOf" srcId="{2E4B1A78-86D9-404A-ADFA-4F467EC482E5}" destId="{C48DDEAD-DDC5-4486-BBAF-B756B157D964}" srcOrd="2" destOrd="0" presId="urn:microsoft.com/office/officeart/2005/8/layout/orgChart1"/>
    <dgm:cxn modelId="{EB379462-B6A2-4824-8949-AB94A2C7C4AE}" type="presParOf" srcId="{BBE86BBB-9FB3-4E63-814A-81063859F86A}" destId="{B1BCF6CB-572B-4D17-8976-C891A97BF5DE}" srcOrd="4" destOrd="0" presId="urn:microsoft.com/office/officeart/2005/8/layout/orgChart1"/>
    <dgm:cxn modelId="{BE7152B5-5F32-416B-AE9A-B64F2AF0FAB0}" type="presParOf" srcId="{BBE86BBB-9FB3-4E63-814A-81063859F86A}" destId="{BBC0E1FE-C2B8-4252-AEA0-564557E7A66C}" srcOrd="5" destOrd="0" presId="urn:microsoft.com/office/officeart/2005/8/layout/orgChart1"/>
    <dgm:cxn modelId="{21967DBC-9717-4F38-856A-E540A628CC60}" type="presParOf" srcId="{BBC0E1FE-C2B8-4252-AEA0-564557E7A66C}" destId="{F2EA818C-6030-49F5-9C88-F6009DC67271}" srcOrd="0" destOrd="0" presId="urn:microsoft.com/office/officeart/2005/8/layout/orgChart1"/>
    <dgm:cxn modelId="{FF64FCCB-915A-46E3-8867-24239C22AC09}" type="presParOf" srcId="{F2EA818C-6030-49F5-9C88-F6009DC67271}" destId="{2B5B06F0-E77B-4A46-B8AD-AB26CE3F62DA}" srcOrd="0" destOrd="0" presId="urn:microsoft.com/office/officeart/2005/8/layout/orgChart1"/>
    <dgm:cxn modelId="{A34474E9-C3FA-4216-AA52-79C389EA7060}" type="presParOf" srcId="{F2EA818C-6030-49F5-9C88-F6009DC67271}" destId="{3A4A61A8-AA2D-40F0-8736-DC7E9A8941A7}" srcOrd="1" destOrd="0" presId="urn:microsoft.com/office/officeart/2005/8/layout/orgChart1"/>
    <dgm:cxn modelId="{54E4BE94-D710-41FC-8CCC-1AD32C0BE0E3}" type="presParOf" srcId="{BBC0E1FE-C2B8-4252-AEA0-564557E7A66C}" destId="{6CF7AACE-4B7E-44CD-B0B2-08B29EFE278C}" srcOrd="1" destOrd="0" presId="urn:microsoft.com/office/officeart/2005/8/layout/orgChart1"/>
    <dgm:cxn modelId="{0D6889AD-640F-4D2C-8D8A-B357C247FEA7}" type="presParOf" srcId="{6CF7AACE-4B7E-44CD-B0B2-08B29EFE278C}" destId="{7476499D-CC5E-413C-96C0-B576499E6655}" srcOrd="0" destOrd="0" presId="urn:microsoft.com/office/officeart/2005/8/layout/orgChart1"/>
    <dgm:cxn modelId="{BC56C9F8-78DD-4516-8FFE-A3ABB723E757}" type="presParOf" srcId="{6CF7AACE-4B7E-44CD-B0B2-08B29EFE278C}" destId="{90771D37-DFCB-42F0-9BAB-8334481449EE}" srcOrd="1" destOrd="0" presId="urn:microsoft.com/office/officeart/2005/8/layout/orgChart1"/>
    <dgm:cxn modelId="{EC258E47-6833-4CA5-AFFF-C61C797DCC00}" type="presParOf" srcId="{90771D37-DFCB-42F0-9BAB-8334481449EE}" destId="{FE22C65A-C543-42E5-AF2E-1A5FC6D986E2}" srcOrd="0" destOrd="0" presId="urn:microsoft.com/office/officeart/2005/8/layout/orgChart1"/>
    <dgm:cxn modelId="{1EAB52D8-429F-4C4F-B6F1-3764AA3586C6}" type="presParOf" srcId="{FE22C65A-C543-42E5-AF2E-1A5FC6D986E2}" destId="{C7C91B08-1509-4AC7-ACE0-38A98D53CDFB}" srcOrd="0" destOrd="0" presId="urn:microsoft.com/office/officeart/2005/8/layout/orgChart1"/>
    <dgm:cxn modelId="{F3D70FC6-32C6-45AA-AF80-5C6533440388}" type="presParOf" srcId="{FE22C65A-C543-42E5-AF2E-1A5FC6D986E2}" destId="{AA0C3EAB-BB8E-4A59-A073-E48FFB2A29D4}" srcOrd="1" destOrd="0" presId="urn:microsoft.com/office/officeart/2005/8/layout/orgChart1"/>
    <dgm:cxn modelId="{11DFEBDE-18BB-42F1-BBE4-24E25A44B4AD}" type="presParOf" srcId="{90771D37-DFCB-42F0-9BAB-8334481449EE}" destId="{096869D9-1311-4B6B-B442-F6D4A3551699}" srcOrd="1" destOrd="0" presId="urn:microsoft.com/office/officeart/2005/8/layout/orgChart1"/>
    <dgm:cxn modelId="{DC517C2E-CA70-4928-9040-DBA0015A61B2}" type="presParOf" srcId="{90771D37-DFCB-42F0-9BAB-8334481449EE}" destId="{85C87E62-9806-404A-BE42-E9C856EAECB1}" srcOrd="2" destOrd="0" presId="urn:microsoft.com/office/officeart/2005/8/layout/orgChart1"/>
    <dgm:cxn modelId="{88610870-5920-41D9-B162-857351B73E82}" type="presParOf" srcId="{6CF7AACE-4B7E-44CD-B0B2-08B29EFE278C}" destId="{80C3B701-CCBF-45EC-8D63-4D62CB9E97BE}" srcOrd="2" destOrd="0" presId="urn:microsoft.com/office/officeart/2005/8/layout/orgChart1"/>
    <dgm:cxn modelId="{1155E13E-019D-4DCE-967F-77047977FD49}" type="presParOf" srcId="{6CF7AACE-4B7E-44CD-B0B2-08B29EFE278C}" destId="{35B2F2DF-02D2-45C8-8C41-ECFB606D7142}" srcOrd="3" destOrd="0" presId="urn:microsoft.com/office/officeart/2005/8/layout/orgChart1"/>
    <dgm:cxn modelId="{3895A2EF-9A7C-47E5-9A94-61B30858A4B8}" type="presParOf" srcId="{35B2F2DF-02D2-45C8-8C41-ECFB606D7142}" destId="{45ED5848-26D8-435D-A94A-7D6A9F3D7D5A}" srcOrd="0" destOrd="0" presId="urn:microsoft.com/office/officeart/2005/8/layout/orgChart1"/>
    <dgm:cxn modelId="{B3A1D250-2B9E-4C76-9E6E-B4C3B99867A9}" type="presParOf" srcId="{45ED5848-26D8-435D-A94A-7D6A9F3D7D5A}" destId="{5D80152C-62E1-4630-8D34-51A538F098C7}" srcOrd="0" destOrd="0" presId="urn:microsoft.com/office/officeart/2005/8/layout/orgChart1"/>
    <dgm:cxn modelId="{FB80196D-0BCD-4144-B705-D9B2E2903F05}" type="presParOf" srcId="{45ED5848-26D8-435D-A94A-7D6A9F3D7D5A}" destId="{61B353EF-8E99-42F2-87F5-FED44F969374}" srcOrd="1" destOrd="0" presId="urn:microsoft.com/office/officeart/2005/8/layout/orgChart1"/>
    <dgm:cxn modelId="{13D9F140-F68A-4D4A-BF4B-A45EA3165038}" type="presParOf" srcId="{35B2F2DF-02D2-45C8-8C41-ECFB606D7142}" destId="{87D67E0F-A20E-485E-B15C-24A2049F9845}" srcOrd="1" destOrd="0" presId="urn:microsoft.com/office/officeart/2005/8/layout/orgChart1"/>
    <dgm:cxn modelId="{ED59E41C-F6F0-43CC-8766-829C6D133E8B}" type="presParOf" srcId="{35B2F2DF-02D2-45C8-8C41-ECFB606D7142}" destId="{E16B3819-E930-4C8F-B5FD-E4AF99BF782A}" srcOrd="2" destOrd="0" presId="urn:microsoft.com/office/officeart/2005/8/layout/orgChart1"/>
    <dgm:cxn modelId="{AADE8368-BCFD-4D9F-8BE4-08C884A11692}" type="presParOf" srcId="{6CF7AACE-4B7E-44CD-B0B2-08B29EFE278C}" destId="{0A062AD3-F90B-46AF-B2DC-EF161BF68B06}" srcOrd="4" destOrd="0" presId="urn:microsoft.com/office/officeart/2005/8/layout/orgChart1"/>
    <dgm:cxn modelId="{1936032D-A278-446B-9DBB-D8392C449644}" type="presParOf" srcId="{6CF7AACE-4B7E-44CD-B0B2-08B29EFE278C}" destId="{690DB606-2558-4814-A4EB-44435F506B49}" srcOrd="5" destOrd="0" presId="urn:microsoft.com/office/officeart/2005/8/layout/orgChart1"/>
    <dgm:cxn modelId="{36C1AE68-B15D-44A4-BCC5-64B6419D5AB1}" type="presParOf" srcId="{690DB606-2558-4814-A4EB-44435F506B49}" destId="{0079C362-1734-41DF-A313-40461EBAF636}" srcOrd="0" destOrd="0" presId="urn:microsoft.com/office/officeart/2005/8/layout/orgChart1"/>
    <dgm:cxn modelId="{9B6133F2-A287-4F81-8D35-D5C0A6352331}" type="presParOf" srcId="{0079C362-1734-41DF-A313-40461EBAF636}" destId="{4E275608-A6F9-47BE-964E-C843C6834AB1}" srcOrd="0" destOrd="0" presId="urn:microsoft.com/office/officeart/2005/8/layout/orgChart1"/>
    <dgm:cxn modelId="{6AEB4625-1C45-4344-B5BE-2050E7332F55}" type="presParOf" srcId="{0079C362-1734-41DF-A313-40461EBAF636}" destId="{5137CAF8-40B0-4907-A860-09FF26F11EB3}" srcOrd="1" destOrd="0" presId="urn:microsoft.com/office/officeart/2005/8/layout/orgChart1"/>
    <dgm:cxn modelId="{360FEECC-69CA-43E7-9576-48225FC2EDBD}" type="presParOf" srcId="{690DB606-2558-4814-A4EB-44435F506B49}" destId="{150C8673-7C59-4879-A896-B3D6952F05C9}" srcOrd="1" destOrd="0" presId="urn:microsoft.com/office/officeart/2005/8/layout/orgChart1"/>
    <dgm:cxn modelId="{7C73446B-8265-4813-9263-06DDE97E894B}" type="presParOf" srcId="{690DB606-2558-4814-A4EB-44435F506B49}" destId="{0E7842A8-424C-4D9B-A111-D1D330977D05}" srcOrd="2" destOrd="0" presId="urn:microsoft.com/office/officeart/2005/8/layout/orgChart1"/>
    <dgm:cxn modelId="{D392EFEA-3632-4D8B-BFCD-16EBC1D1A757}" type="presParOf" srcId="{6CF7AACE-4B7E-44CD-B0B2-08B29EFE278C}" destId="{2CAC1AC9-1C17-4335-80A1-A876BEB23BE8}" srcOrd="6" destOrd="0" presId="urn:microsoft.com/office/officeart/2005/8/layout/orgChart1"/>
    <dgm:cxn modelId="{ADD33D23-4929-4D78-AE02-13345B54F125}" type="presParOf" srcId="{6CF7AACE-4B7E-44CD-B0B2-08B29EFE278C}" destId="{2FB426EC-0273-4715-9F7F-F1C64B3BF66B}" srcOrd="7" destOrd="0" presId="urn:microsoft.com/office/officeart/2005/8/layout/orgChart1"/>
    <dgm:cxn modelId="{393601C7-6149-4C5D-846E-E7FA7479B13C}" type="presParOf" srcId="{2FB426EC-0273-4715-9F7F-F1C64B3BF66B}" destId="{0AA70776-110E-41DD-89A7-7A329E0A6867}" srcOrd="0" destOrd="0" presId="urn:microsoft.com/office/officeart/2005/8/layout/orgChart1"/>
    <dgm:cxn modelId="{5AF7B01E-7049-430B-B3E7-ADCC59918A94}" type="presParOf" srcId="{0AA70776-110E-41DD-89A7-7A329E0A6867}" destId="{B34F6638-B3EE-4DCA-8B97-1D2657ACE96A}" srcOrd="0" destOrd="0" presId="urn:microsoft.com/office/officeart/2005/8/layout/orgChart1"/>
    <dgm:cxn modelId="{DD61345C-7984-4930-89AF-7593464FEE13}" type="presParOf" srcId="{0AA70776-110E-41DD-89A7-7A329E0A6867}" destId="{44D2314B-5A4E-4BC9-9130-C2F5F342F673}" srcOrd="1" destOrd="0" presId="urn:microsoft.com/office/officeart/2005/8/layout/orgChart1"/>
    <dgm:cxn modelId="{AD7EF735-4727-4909-A009-50A00B6EA224}" type="presParOf" srcId="{2FB426EC-0273-4715-9F7F-F1C64B3BF66B}" destId="{1FA4C842-9AD8-4501-9C8D-C23CEEEECE5B}" srcOrd="1" destOrd="0" presId="urn:microsoft.com/office/officeart/2005/8/layout/orgChart1"/>
    <dgm:cxn modelId="{FBCD5B7D-70B5-4C0F-B6A8-34DFF56B30F1}" type="presParOf" srcId="{2FB426EC-0273-4715-9F7F-F1C64B3BF66B}" destId="{374A71D9-8D17-47AD-99E4-52C978E0044E}" srcOrd="2" destOrd="0" presId="urn:microsoft.com/office/officeart/2005/8/layout/orgChart1"/>
    <dgm:cxn modelId="{A0B32DA4-6E14-4CA9-BC55-EE2DE6E667CB}" type="presParOf" srcId="{BBC0E1FE-C2B8-4252-AEA0-564557E7A66C}" destId="{3DC6F016-1E34-4966-90D5-8391E9A94294}" srcOrd="2" destOrd="0" presId="urn:microsoft.com/office/officeart/2005/8/layout/orgChart1"/>
    <dgm:cxn modelId="{BFAC835F-A892-46D8-9D34-47DB5F494991}" type="presParOf" srcId="{C78977F3-9529-4098-A7F4-A8224D590B04}" destId="{B619C455-B16A-4811-9DE5-BD991F5A849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AC1AC9-1C17-4335-80A1-A876BEB23BE8}">
      <dsp:nvSpPr>
        <dsp:cNvPr id="0" name=""/>
        <dsp:cNvSpPr/>
      </dsp:nvSpPr>
      <dsp:spPr>
        <a:xfrm>
          <a:off x="8865124" y="2019152"/>
          <a:ext cx="156516" cy="17440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4037"/>
              </a:lnTo>
              <a:lnTo>
                <a:pt x="156516" y="174403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062AD3-F90B-46AF-B2DC-EF161BF68B06}">
      <dsp:nvSpPr>
        <dsp:cNvPr id="0" name=""/>
        <dsp:cNvSpPr/>
      </dsp:nvSpPr>
      <dsp:spPr>
        <a:xfrm>
          <a:off x="8708608" y="2019152"/>
          <a:ext cx="156516" cy="1744037"/>
        </a:xfrm>
        <a:custGeom>
          <a:avLst/>
          <a:gdLst/>
          <a:ahLst/>
          <a:cxnLst/>
          <a:rect l="0" t="0" r="0" b="0"/>
          <a:pathLst>
            <a:path>
              <a:moveTo>
                <a:pt x="156516" y="0"/>
              </a:moveTo>
              <a:lnTo>
                <a:pt x="156516" y="1744037"/>
              </a:lnTo>
              <a:lnTo>
                <a:pt x="0" y="174403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C3B701-CCBF-45EC-8D63-4D62CB9E97BE}">
      <dsp:nvSpPr>
        <dsp:cNvPr id="0" name=""/>
        <dsp:cNvSpPr/>
      </dsp:nvSpPr>
      <dsp:spPr>
        <a:xfrm>
          <a:off x="8865124" y="2019152"/>
          <a:ext cx="156516" cy="6856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5689"/>
              </a:lnTo>
              <a:lnTo>
                <a:pt x="156516" y="68568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76499D-CC5E-413C-96C0-B576499E6655}">
      <dsp:nvSpPr>
        <dsp:cNvPr id="0" name=""/>
        <dsp:cNvSpPr/>
      </dsp:nvSpPr>
      <dsp:spPr>
        <a:xfrm>
          <a:off x="8708608" y="2019152"/>
          <a:ext cx="156516" cy="685689"/>
        </a:xfrm>
        <a:custGeom>
          <a:avLst/>
          <a:gdLst/>
          <a:ahLst/>
          <a:cxnLst/>
          <a:rect l="0" t="0" r="0" b="0"/>
          <a:pathLst>
            <a:path>
              <a:moveTo>
                <a:pt x="156516" y="0"/>
              </a:moveTo>
              <a:lnTo>
                <a:pt x="156516" y="685689"/>
              </a:lnTo>
              <a:lnTo>
                <a:pt x="0" y="68568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BCF6CB-572B-4D17-8976-C891A97BF5DE}">
      <dsp:nvSpPr>
        <dsp:cNvPr id="0" name=""/>
        <dsp:cNvSpPr/>
      </dsp:nvSpPr>
      <dsp:spPr>
        <a:xfrm>
          <a:off x="5257800" y="960805"/>
          <a:ext cx="3607324" cy="3130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516"/>
              </a:lnTo>
              <a:lnTo>
                <a:pt x="3607324" y="156516"/>
              </a:lnTo>
              <a:lnTo>
                <a:pt x="3607324" y="3130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E68412-5FE2-4F9E-8CF8-2DF7DFFFE872}">
      <dsp:nvSpPr>
        <dsp:cNvPr id="0" name=""/>
        <dsp:cNvSpPr/>
      </dsp:nvSpPr>
      <dsp:spPr>
        <a:xfrm>
          <a:off x="5257799" y="2019152"/>
          <a:ext cx="156516" cy="17440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4037"/>
              </a:lnTo>
              <a:lnTo>
                <a:pt x="156516" y="174403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90258E-D81F-42B1-904C-8AEAFA26AA17}">
      <dsp:nvSpPr>
        <dsp:cNvPr id="0" name=""/>
        <dsp:cNvSpPr/>
      </dsp:nvSpPr>
      <dsp:spPr>
        <a:xfrm>
          <a:off x="5101283" y="2019152"/>
          <a:ext cx="156516" cy="1744037"/>
        </a:xfrm>
        <a:custGeom>
          <a:avLst/>
          <a:gdLst/>
          <a:ahLst/>
          <a:cxnLst/>
          <a:rect l="0" t="0" r="0" b="0"/>
          <a:pathLst>
            <a:path>
              <a:moveTo>
                <a:pt x="156516" y="0"/>
              </a:moveTo>
              <a:lnTo>
                <a:pt x="156516" y="1744037"/>
              </a:lnTo>
              <a:lnTo>
                <a:pt x="0" y="174403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DC0098-DCDB-4F83-BCA2-F147A3FEB5F4}">
      <dsp:nvSpPr>
        <dsp:cNvPr id="0" name=""/>
        <dsp:cNvSpPr/>
      </dsp:nvSpPr>
      <dsp:spPr>
        <a:xfrm>
          <a:off x="5257799" y="2019152"/>
          <a:ext cx="156516" cy="6856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5689"/>
              </a:lnTo>
              <a:lnTo>
                <a:pt x="156516" y="68568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032C1F-1D00-4009-A482-EE56CE7E7E98}">
      <dsp:nvSpPr>
        <dsp:cNvPr id="0" name=""/>
        <dsp:cNvSpPr/>
      </dsp:nvSpPr>
      <dsp:spPr>
        <a:xfrm>
          <a:off x="5101283" y="2019152"/>
          <a:ext cx="156516" cy="685689"/>
        </a:xfrm>
        <a:custGeom>
          <a:avLst/>
          <a:gdLst/>
          <a:ahLst/>
          <a:cxnLst/>
          <a:rect l="0" t="0" r="0" b="0"/>
          <a:pathLst>
            <a:path>
              <a:moveTo>
                <a:pt x="156516" y="0"/>
              </a:moveTo>
              <a:lnTo>
                <a:pt x="156516" y="685689"/>
              </a:lnTo>
              <a:lnTo>
                <a:pt x="0" y="68568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2B9B05-54AE-47BF-9548-AB0A7335D7D7}">
      <dsp:nvSpPr>
        <dsp:cNvPr id="0" name=""/>
        <dsp:cNvSpPr/>
      </dsp:nvSpPr>
      <dsp:spPr>
        <a:xfrm>
          <a:off x="5212079" y="960805"/>
          <a:ext cx="91440" cy="31303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130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493772-FD12-490E-AED9-33E1783474D2}">
      <dsp:nvSpPr>
        <dsp:cNvPr id="0" name=""/>
        <dsp:cNvSpPr/>
      </dsp:nvSpPr>
      <dsp:spPr>
        <a:xfrm>
          <a:off x="1650475" y="2019152"/>
          <a:ext cx="156516" cy="174403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4037"/>
              </a:lnTo>
              <a:lnTo>
                <a:pt x="156516" y="174403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CA6325-684A-4829-8957-340F79A0780F}">
      <dsp:nvSpPr>
        <dsp:cNvPr id="0" name=""/>
        <dsp:cNvSpPr/>
      </dsp:nvSpPr>
      <dsp:spPr>
        <a:xfrm>
          <a:off x="1493959" y="2019152"/>
          <a:ext cx="156516" cy="1744037"/>
        </a:xfrm>
        <a:custGeom>
          <a:avLst/>
          <a:gdLst/>
          <a:ahLst/>
          <a:cxnLst/>
          <a:rect l="0" t="0" r="0" b="0"/>
          <a:pathLst>
            <a:path>
              <a:moveTo>
                <a:pt x="156516" y="0"/>
              </a:moveTo>
              <a:lnTo>
                <a:pt x="156516" y="1744037"/>
              </a:lnTo>
              <a:lnTo>
                <a:pt x="0" y="174403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56627DC-55EA-43D0-BE60-FFDAAC1C7BE8}">
      <dsp:nvSpPr>
        <dsp:cNvPr id="0" name=""/>
        <dsp:cNvSpPr/>
      </dsp:nvSpPr>
      <dsp:spPr>
        <a:xfrm>
          <a:off x="1650475" y="2019152"/>
          <a:ext cx="156516" cy="6856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5689"/>
              </a:lnTo>
              <a:lnTo>
                <a:pt x="156516" y="68568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0D1791-A15A-454F-B25B-53F7F84241D0}">
      <dsp:nvSpPr>
        <dsp:cNvPr id="0" name=""/>
        <dsp:cNvSpPr/>
      </dsp:nvSpPr>
      <dsp:spPr>
        <a:xfrm>
          <a:off x="1493959" y="2019152"/>
          <a:ext cx="156516" cy="685689"/>
        </a:xfrm>
        <a:custGeom>
          <a:avLst/>
          <a:gdLst/>
          <a:ahLst/>
          <a:cxnLst/>
          <a:rect l="0" t="0" r="0" b="0"/>
          <a:pathLst>
            <a:path>
              <a:moveTo>
                <a:pt x="156516" y="0"/>
              </a:moveTo>
              <a:lnTo>
                <a:pt x="156516" y="685689"/>
              </a:lnTo>
              <a:lnTo>
                <a:pt x="0" y="68568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2C3AFE-3C91-4C6B-8C70-E90D649A1A85}">
      <dsp:nvSpPr>
        <dsp:cNvPr id="0" name=""/>
        <dsp:cNvSpPr/>
      </dsp:nvSpPr>
      <dsp:spPr>
        <a:xfrm>
          <a:off x="1650475" y="960805"/>
          <a:ext cx="3607324" cy="313032"/>
        </a:xfrm>
        <a:custGeom>
          <a:avLst/>
          <a:gdLst/>
          <a:ahLst/>
          <a:cxnLst/>
          <a:rect l="0" t="0" r="0" b="0"/>
          <a:pathLst>
            <a:path>
              <a:moveTo>
                <a:pt x="3607324" y="0"/>
              </a:moveTo>
              <a:lnTo>
                <a:pt x="3607324" y="156516"/>
              </a:lnTo>
              <a:lnTo>
                <a:pt x="0" y="156516"/>
              </a:lnTo>
              <a:lnTo>
                <a:pt x="0" y="31303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288932-3538-47B1-AF3E-C9ED84AB496C}">
      <dsp:nvSpPr>
        <dsp:cNvPr id="0" name=""/>
        <dsp:cNvSpPr/>
      </dsp:nvSpPr>
      <dsp:spPr>
        <a:xfrm>
          <a:off x="4512485" y="215490"/>
          <a:ext cx="1490629" cy="74531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500" kern="1200" dirty="0" smtClean="0"/>
            <a:t>Seguridad de la salvación</a:t>
          </a:r>
          <a:endParaRPr lang="es-CR" sz="1500" kern="1200" dirty="0"/>
        </a:p>
      </dsp:txBody>
      <dsp:txXfrm>
        <a:off x="4512485" y="215490"/>
        <a:ext cx="1490629" cy="745314"/>
      </dsp:txXfrm>
    </dsp:sp>
    <dsp:sp modelId="{033B5626-F3B7-4864-86A4-344CA364A9E0}">
      <dsp:nvSpPr>
        <dsp:cNvPr id="0" name=""/>
        <dsp:cNvSpPr/>
      </dsp:nvSpPr>
      <dsp:spPr>
        <a:xfrm>
          <a:off x="905160" y="1273837"/>
          <a:ext cx="1490629" cy="745314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500" kern="1200" dirty="0" smtClean="0"/>
            <a:t>La justificación</a:t>
          </a:r>
          <a:endParaRPr lang="es-CR" sz="1500" kern="1200" dirty="0"/>
        </a:p>
      </dsp:txBody>
      <dsp:txXfrm>
        <a:off x="905160" y="1273837"/>
        <a:ext cx="1490629" cy="745314"/>
      </dsp:txXfrm>
    </dsp:sp>
    <dsp:sp modelId="{378C81E5-1B21-40DA-8FD1-EDB872528214}">
      <dsp:nvSpPr>
        <dsp:cNvPr id="0" name=""/>
        <dsp:cNvSpPr/>
      </dsp:nvSpPr>
      <dsp:spPr>
        <a:xfrm>
          <a:off x="3329" y="2332185"/>
          <a:ext cx="1490629" cy="745314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500" kern="1200" dirty="0" smtClean="0"/>
            <a:t>Posición legal: Justos y libres de culpa</a:t>
          </a:r>
          <a:endParaRPr lang="es-CR" sz="1500" kern="1200" dirty="0"/>
        </a:p>
      </dsp:txBody>
      <dsp:txXfrm>
        <a:off x="3329" y="2332185"/>
        <a:ext cx="1490629" cy="745314"/>
      </dsp:txXfrm>
    </dsp:sp>
    <dsp:sp modelId="{A0C081C6-476C-4216-9741-DB54B6ED850B}">
      <dsp:nvSpPr>
        <dsp:cNvPr id="0" name=""/>
        <dsp:cNvSpPr/>
      </dsp:nvSpPr>
      <dsp:spPr>
        <a:xfrm>
          <a:off x="1806991" y="2332185"/>
          <a:ext cx="1490629" cy="745314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500" kern="1200" smtClean="0"/>
            <a:t>Se </a:t>
          </a:r>
          <a:r>
            <a:rPr lang="es-CR" sz="1500" kern="1200" dirty="0" smtClean="0"/>
            <a:t>basa en muerte y resurrección de Jesús</a:t>
          </a:r>
          <a:endParaRPr lang="es-CR" sz="1500" kern="1200" dirty="0"/>
        </a:p>
      </dsp:txBody>
      <dsp:txXfrm>
        <a:off x="1806991" y="2332185"/>
        <a:ext cx="1490629" cy="745314"/>
      </dsp:txXfrm>
    </dsp:sp>
    <dsp:sp modelId="{C924A9DF-151F-4983-9EDB-13FB38825668}">
      <dsp:nvSpPr>
        <dsp:cNvPr id="0" name=""/>
        <dsp:cNvSpPr/>
      </dsp:nvSpPr>
      <dsp:spPr>
        <a:xfrm>
          <a:off x="3329" y="3390532"/>
          <a:ext cx="1490629" cy="745314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500" kern="1200" dirty="0" smtClean="0"/>
            <a:t>El medio de la </a:t>
          </a:r>
          <a:r>
            <a:rPr lang="es-CR" sz="1500" kern="1200" dirty="0" err="1" smtClean="0"/>
            <a:t>justif</a:t>
          </a:r>
          <a:r>
            <a:rPr lang="es-CR" sz="1500" kern="1200" dirty="0" smtClean="0"/>
            <a:t>. es la fe</a:t>
          </a:r>
          <a:endParaRPr lang="es-CR" sz="1500" kern="1200" dirty="0"/>
        </a:p>
      </dsp:txBody>
      <dsp:txXfrm>
        <a:off x="3329" y="3390532"/>
        <a:ext cx="1490629" cy="745314"/>
      </dsp:txXfrm>
    </dsp:sp>
    <dsp:sp modelId="{3573EB94-6F00-4CE5-AF54-52E30CA90E1B}">
      <dsp:nvSpPr>
        <dsp:cNvPr id="0" name=""/>
        <dsp:cNvSpPr/>
      </dsp:nvSpPr>
      <dsp:spPr>
        <a:xfrm>
          <a:off x="1806991" y="3390532"/>
          <a:ext cx="1490629" cy="745314"/>
        </a:xfrm>
        <a:prstGeom prst="rect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500" kern="1200" dirty="0" smtClean="0"/>
            <a:t>El resultado de la </a:t>
          </a:r>
          <a:r>
            <a:rPr lang="es-CR" sz="1500" kern="1200" dirty="0" err="1" smtClean="0"/>
            <a:t>justif</a:t>
          </a:r>
          <a:r>
            <a:rPr lang="es-CR" sz="1500" kern="1200" dirty="0" smtClean="0"/>
            <a:t>. es paz con Dios</a:t>
          </a:r>
          <a:endParaRPr lang="es-CR" sz="1500" kern="1200" dirty="0"/>
        </a:p>
      </dsp:txBody>
      <dsp:txXfrm>
        <a:off x="1806991" y="3390532"/>
        <a:ext cx="1490629" cy="745314"/>
      </dsp:txXfrm>
    </dsp:sp>
    <dsp:sp modelId="{F82C3B53-0875-4448-A031-C530B27E00E7}">
      <dsp:nvSpPr>
        <dsp:cNvPr id="0" name=""/>
        <dsp:cNvSpPr/>
      </dsp:nvSpPr>
      <dsp:spPr>
        <a:xfrm>
          <a:off x="4512485" y="1273837"/>
          <a:ext cx="1490629" cy="745314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500" kern="1200" dirty="0" smtClean="0"/>
            <a:t>La santificación</a:t>
          </a:r>
          <a:endParaRPr lang="es-CR" sz="1500" kern="1200" dirty="0"/>
        </a:p>
      </dsp:txBody>
      <dsp:txXfrm>
        <a:off x="4512485" y="1273837"/>
        <a:ext cx="1490629" cy="745314"/>
      </dsp:txXfrm>
    </dsp:sp>
    <dsp:sp modelId="{66427CDE-C50F-4E35-A882-D65359B5A532}">
      <dsp:nvSpPr>
        <dsp:cNvPr id="0" name=""/>
        <dsp:cNvSpPr/>
      </dsp:nvSpPr>
      <dsp:spPr>
        <a:xfrm>
          <a:off x="3610653" y="2332185"/>
          <a:ext cx="1490629" cy="745314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500" kern="1200" dirty="0" smtClean="0"/>
            <a:t>Dios santifica al creyente</a:t>
          </a:r>
          <a:endParaRPr lang="es-CR" sz="1500" kern="1200" dirty="0"/>
        </a:p>
      </dsp:txBody>
      <dsp:txXfrm>
        <a:off x="3610653" y="2332185"/>
        <a:ext cx="1490629" cy="745314"/>
      </dsp:txXfrm>
    </dsp:sp>
    <dsp:sp modelId="{77EF2F8C-0BC8-471E-B3DB-7C8FBB595BDC}">
      <dsp:nvSpPr>
        <dsp:cNvPr id="0" name=""/>
        <dsp:cNvSpPr/>
      </dsp:nvSpPr>
      <dsp:spPr>
        <a:xfrm>
          <a:off x="5414316" y="2332185"/>
          <a:ext cx="1490629" cy="745314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500" kern="1200" dirty="0" smtClean="0"/>
            <a:t>Proceso de llegar a ser semejantes a Cristo</a:t>
          </a:r>
          <a:endParaRPr lang="es-CR" sz="1500" kern="1200" dirty="0"/>
        </a:p>
      </dsp:txBody>
      <dsp:txXfrm>
        <a:off x="5414316" y="2332185"/>
        <a:ext cx="1490629" cy="745314"/>
      </dsp:txXfrm>
    </dsp:sp>
    <dsp:sp modelId="{607B5A37-6C11-4A28-B496-7E15747D0C28}">
      <dsp:nvSpPr>
        <dsp:cNvPr id="0" name=""/>
        <dsp:cNvSpPr/>
      </dsp:nvSpPr>
      <dsp:spPr>
        <a:xfrm>
          <a:off x="3610653" y="3390532"/>
          <a:ext cx="1490629" cy="745314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500" kern="1200" dirty="0" smtClean="0"/>
            <a:t>Experiencia constante y progresiva</a:t>
          </a:r>
          <a:endParaRPr lang="es-CR" sz="1500" kern="1200" dirty="0"/>
        </a:p>
      </dsp:txBody>
      <dsp:txXfrm>
        <a:off x="3610653" y="3390532"/>
        <a:ext cx="1490629" cy="745314"/>
      </dsp:txXfrm>
    </dsp:sp>
    <dsp:sp modelId="{CBC9ECC0-BD5B-4F20-8CA3-39D6A9FD96A2}">
      <dsp:nvSpPr>
        <dsp:cNvPr id="0" name=""/>
        <dsp:cNvSpPr/>
      </dsp:nvSpPr>
      <dsp:spPr>
        <a:xfrm>
          <a:off x="5414316" y="3390532"/>
          <a:ext cx="1490629" cy="745314"/>
        </a:xfrm>
        <a:prstGeom prst="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500" kern="1200" dirty="0" smtClean="0"/>
            <a:t>El creyente debe ocuparse de su salvación</a:t>
          </a:r>
          <a:endParaRPr lang="es-CR" sz="1500" kern="1200" dirty="0"/>
        </a:p>
      </dsp:txBody>
      <dsp:txXfrm>
        <a:off x="5414316" y="3390532"/>
        <a:ext cx="1490629" cy="745314"/>
      </dsp:txXfrm>
    </dsp:sp>
    <dsp:sp modelId="{2B5B06F0-E77B-4A46-B8AD-AB26CE3F62DA}">
      <dsp:nvSpPr>
        <dsp:cNvPr id="0" name=""/>
        <dsp:cNvSpPr/>
      </dsp:nvSpPr>
      <dsp:spPr>
        <a:xfrm>
          <a:off x="8119809" y="1273837"/>
          <a:ext cx="1490629" cy="745314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500" kern="1200" dirty="0" smtClean="0"/>
            <a:t>La glorificación</a:t>
          </a:r>
          <a:endParaRPr lang="es-CR" sz="1500" kern="1200" dirty="0"/>
        </a:p>
      </dsp:txBody>
      <dsp:txXfrm>
        <a:off x="8119809" y="1273837"/>
        <a:ext cx="1490629" cy="745314"/>
      </dsp:txXfrm>
    </dsp:sp>
    <dsp:sp modelId="{C7C91B08-1509-4AC7-ACE0-38A98D53CDFB}">
      <dsp:nvSpPr>
        <dsp:cNvPr id="0" name=""/>
        <dsp:cNvSpPr/>
      </dsp:nvSpPr>
      <dsp:spPr>
        <a:xfrm>
          <a:off x="7217978" y="2332185"/>
          <a:ext cx="1490629" cy="745314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500" kern="1200" dirty="0" smtClean="0"/>
            <a:t>Transformados a la imagen de Cristo</a:t>
          </a:r>
          <a:endParaRPr lang="es-CR" sz="1500" kern="1200" dirty="0"/>
        </a:p>
      </dsp:txBody>
      <dsp:txXfrm>
        <a:off x="7217978" y="2332185"/>
        <a:ext cx="1490629" cy="745314"/>
      </dsp:txXfrm>
    </dsp:sp>
    <dsp:sp modelId="{5D80152C-62E1-4630-8D34-51A538F098C7}">
      <dsp:nvSpPr>
        <dsp:cNvPr id="0" name=""/>
        <dsp:cNvSpPr/>
      </dsp:nvSpPr>
      <dsp:spPr>
        <a:xfrm>
          <a:off x="9021640" y="2332185"/>
          <a:ext cx="1490629" cy="745314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500" kern="1200" dirty="0" smtClean="0"/>
            <a:t>Libres del pecado</a:t>
          </a:r>
          <a:endParaRPr lang="es-CR" sz="1500" kern="1200" dirty="0"/>
        </a:p>
      </dsp:txBody>
      <dsp:txXfrm>
        <a:off x="9021640" y="2332185"/>
        <a:ext cx="1490629" cy="745314"/>
      </dsp:txXfrm>
    </dsp:sp>
    <dsp:sp modelId="{4E275608-A6F9-47BE-964E-C843C6834AB1}">
      <dsp:nvSpPr>
        <dsp:cNvPr id="0" name=""/>
        <dsp:cNvSpPr/>
      </dsp:nvSpPr>
      <dsp:spPr>
        <a:xfrm>
          <a:off x="7217978" y="3390532"/>
          <a:ext cx="1490629" cy="745314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500" kern="1200" dirty="0" smtClean="0"/>
            <a:t>Nos conoció, predestinó, llamó, justificó y glorificó</a:t>
          </a:r>
          <a:endParaRPr lang="es-CR" sz="1500" kern="1200" dirty="0"/>
        </a:p>
      </dsp:txBody>
      <dsp:txXfrm>
        <a:off x="7217978" y="3390532"/>
        <a:ext cx="1490629" cy="745314"/>
      </dsp:txXfrm>
    </dsp:sp>
    <dsp:sp modelId="{B34F6638-B3EE-4DCA-8B97-1D2657ACE96A}">
      <dsp:nvSpPr>
        <dsp:cNvPr id="0" name=""/>
        <dsp:cNvSpPr/>
      </dsp:nvSpPr>
      <dsp:spPr>
        <a:xfrm>
          <a:off x="9021640" y="3390532"/>
          <a:ext cx="1490629" cy="745314"/>
        </a:xfrm>
        <a:prstGeom prst="rect">
          <a:avLst/>
        </a:prstGeom>
        <a:solidFill>
          <a:schemeClr val="accent5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R" sz="1500" kern="1200" dirty="0" smtClean="0"/>
            <a:t>Nos perfecciona hasta el día de Cristo</a:t>
          </a:r>
          <a:endParaRPr lang="es-CR" sz="1500" kern="1200" dirty="0"/>
        </a:p>
      </dsp:txBody>
      <dsp:txXfrm>
        <a:off x="9021640" y="3390532"/>
        <a:ext cx="1490629" cy="7453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5A6E1DF-A29B-BB49-8FFC-A77BC9BA49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771996BF-EF16-0447-81D1-6E46589B2D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0BDF350-D1D5-FF43-BCC6-4C72F8E4A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BBBA6-3494-694A-BFEB-8CA8B33D3281}" type="datetimeFigureOut">
              <a:rPr lang="es-CR" smtClean="0"/>
              <a:t>1/9/2023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3DEF78D2-16AA-774A-9E78-13CA6C81A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DA2BC13A-6635-1147-96A5-6C15A0756C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01CE-8772-514D-94F4-FFC6D372BB35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680152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5A4A154-08D6-0442-BC2F-DDFBD11B2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BDFB2ECD-A74A-E44C-86AE-71E209E60A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46647293-CDA4-5944-AB47-3167B0DAC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BBBA6-3494-694A-BFEB-8CA8B33D3281}" type="datetimeFigureOut">
              <a:rPr lang="es-CR" smtClean="0"/>
              <a:t>1/9/2023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559A844A-26CF-F44B-81BB-6E98CCB21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44C3A5D6-59D6-6241-8336-91EBE9B5F1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01CE-8772-514D-94F4-FFC6D372BB35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98419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2E321B0E-8F3E-824A-B5FE-875C5F8352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DD4BAD31-F1DD-4941-9377-6820116F11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1B7065E-B09F-284E-83E1-331EFFE64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BBBA6-3494-694A-BFEB-8CA8B33D3281}" type="datetimeFigureOut">
              <a:rPr lang="es-CR" smtClean="0"/>
              <a:t>1/9/2023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E52B3CB7-D38D-8543-A0DC-F6C863F35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FF3F314F-3A59-CB45-A487-9332A7052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01CE-8772-514D-94F4-FFC6D372BB35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762225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14DBCC5-01E0-6841-907A-BF004CEB7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946850BA-94E1-434F-853A-7FCB19612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118548F-11EB-0243-A147-9940919FB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BBBA6-3494-694A-BFEB-8CA8B33D3281}" type="datetimeFigureOut">
              <a:rPr lang="es-CR" smtClean="0"/>
              <a:t>1/9/2023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22F41F1-C929-3B45-9298-7DB88BE31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F6E52AF0-01A5-FE42-9DBC-082DA4C4B2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01CE-8772-514D-94F4-FFC6D372BB35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93156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476AF23-838B-6348-BF3D-4139CE778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7D6AC8E1-C1E2-DE4C-9C6E-63734F5F6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BFD7926-CCC9-A643-A7B4-58F89C80E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BBBA6-3494-694A-BFEB-8CA8B33D3281}" type="datetimeFigureOut">
              <a:rPr lang="es-CR" smtClean="0"/>
              <a:t>1/9/2023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BB42C79F-57B0-0749-BFD0-9F8541441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A27646C0-9E2F-8446-847A-18B4971ED5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01CE-8772-514D-94F4-FFC6D372BB35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4386547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3678C2F-AF02-864B-BC15-6DB378CEE0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001A779B-3AFE-E647-88B6-869D2F533B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69023AD6-5975-7447-AC1F-A0CDDB2C5E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R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EC2FCDA6-C030-7F40-B1F0-8D25B158B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BBBA6-3494-694A-BFEB-8CA8B33D3281}" type="datetimeFigureOut">
              <a:rPr lang="es-CR" smtClean="0"/>
              <a:t>1/9/2023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28D6C003-331C-F246-A216-B7D17452A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197566FA-B90E-474C-919F-C469751EE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01CE-8772-514D-94F4-FFC6D372BB35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76882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B1F9CDC6-DE2C-3545-9A57-4DAC97FCA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9D354300-85DF-C54F-B7CF-6E7627EEB9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0A34A670-87DE-784C-89CC-EF5F9521B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R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9B412075-8236-8B4B-81F6-73C077EFAD1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R"/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14382EFB-A674-C54A-9AD8-7A8A54DFFA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R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7AC7BFD9-5F04-3E41-8699-989846694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BBBA6-3494-694A-BFEB-8CA8B33D3281}" type="datetimeFigureOut">
              <a:rPr lang="es-CR" smtClean="0"/>
              <a:t>1/9/2023</a:t>
            </a:fld>
            <a:endParaRPr lang="es-CR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E084E9CD-37B8-7F4C-91B7-75A6DC871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6ECF5983-AF41-5445-9ABE-A76C4BB54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01CE-8772-514D-94F4-FFC6D372BB35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178558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8797FCF-9BD0-4E41-BD10-600364C90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881C1203-8E74-D047-91D9-EF510838B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BBBA6-3494-694A-BFEB-8CA8B33D3281}" type="datetimeFigureOut">
              <a:rPr lang="es-CR" smtClean="0"/>
              <a:t>1/9/2023</a:t>
            </a:fld>
            <a:endParaRPr lang="es-CR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F1135B62-C854-034C-8CCF-EE8F9892F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67E4B62E-37A3-9045-A239-AD3A14846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01CE-8772-514D-94F4-FFC6D372BB35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533837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0D602C95-657A-1544-A834-06BEEE960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BBBA6-3494-694A-BFEB-8CA8B33D3281}" type="datetimeFigureOut">
              <a:rPr lang="es-CR" smtClean="0"/>
              <a:t>1/9/2023</a:t>
            </a:fld>
            <a:endParaRPr lang="es-CR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1D86C60B-810A-BE45-95F8-8BB2E5C210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1D67F3E5-6219-6C40-84EC-027EA1F7A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01CE-8772-514D-94F4-FFC6D372BB35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137854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00F5413-7C85-094D-80E6-BF9C70435C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6676868A-C6CE-7944-AE93-F3201FD0BD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AADDB5B4-6B30-C74C-AC8A-10DEE43C37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R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D5239A18-D470-3E49-8D13-734DDD0B9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BBBA6-3494-694A-BFEB-8CA8B33D3281}" type="datetimeFigureOut">
              <a:rPr lang="es-CR" smtClean="0"/>
              <a:t>1/9/2023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3B74A7F2-E066-804C-9C3D-7508162A7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93977A93-17B2-3749-A278-6AAE9E217B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01CE-8772-514D-94F4-FFC6D372BB35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298299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23BB314-9941-F244-961C-8A2371421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A530C526-6630-734A-897D-A67E0E7715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1950290F-520B-324D-94C9-51B636560C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R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7EE959F6-7E86-B24B-B070-223559BA8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BBBA6-3494-694A-BFEB-8CA8B33D3281}" type="datetimeFigureOut">
              <a:rPr lang="es-CR" smtClean="0"/>
              <a:t>1/9/2023</a:t>
            </a:fld>
            <a:endParaRPr lang="es-CR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6350F721-63E2-5541-BB3C-2809F1C27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33B3287F-8CAE-2542-A9E8-6FDD59E1C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01CE-8772-514D-94F4-FFC6D372BB35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650369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C63261F0-82C0-964A-A1BA-2613D32C3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231CCDBA-A55C-D84B-AC73-2FBD2768C4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F472A45A-E00F-AF4C-860C-853AC9E704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BBBA6-3494-694A-BFEB-8CA8B33D3281}" type="datetimeFigureOut">
              <a:rPr lang="es-CR" smtClean="0"/>
              <a:t>1/9/2023</a:t>
            </a:fld>
            <a:endParaRPr lang="es-CR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8F0D51F-5296-DD4D-90F5-B0511E1F10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00CC30C0-2D7E-5E49-BA7C-A8C0C45387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601CE-8772-514D-94F4-FFC6D372BB35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948123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1795" t="12433" b="12317"/>
          <a:stretch/>
        </p:blipFill>
        <p:spPr>
          <a:xfrm>
            <a:off x="-18473" y="0"/>
            <a:ext cx="12210473" cy="6862439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626108" y="474345"/>
            <a:ext cx="6096000" cy="5909310"/>
          </a:xfrm>
          <a:prstGeom prst="rect">
            <a:avLst/>
          </a:prstGeom>
        </p:spPr>
        <p:txBody>
          <a:bodyPr anchor="ctr">
            <a:spAutoFit/>
          </a:bodyPr>
          <a:lstStyle/>
          <a:p>
            <a:pPr algn="r"/>
            <a:r>
              <a:rPr lang="es-CR" sz="5400" b="1" dirty="0">
                <a:solidFill>
                  <a:schemeClr val="bg1"/>
                </a:solidFill>
              </a:rPr>
              <a:t>Curso Cimientos</a:t>
            </a:r>
          </a:p>
          <a:p>
            <a:pPr algn="r"/>
            <a:endParaRPr lang="es-CR" sz="4000" b="1" dirty="0" smtClean="0">
              <a:solidFill>
                <a:schemeClr val="bg1"/>
              </a:solidFill>
            </a:endParaRPr>
          </a:p>
          <a:p>
            <a:pPr algn="r"/>
            <a:r>
              <a:rPr lang="es-CR" sz="8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Bases </a:t>
            </a:r>
            <a:r>
              <a:rPr lang="es-CR" sz="8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la </a:t>
            </a:r>
            <a:endParaRPr lang="es-CR" sz="8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es-CR" sz="8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 Cristiana</a:t>
            </a:r>
          </a:p>
          <a:p>
            <a:pPr algn="r"/>
            <a:endParaRPr lang="es-CR" sz="3600" b="1" dirty="0" smtClean="0">
              <a:solidFill>
                <a:schemeClr val="bg1"/>
              </a:solidFill>
            </a:endParaRPr>
          </a:p>
          <a:p>
            <a:pPr algn="r"/>
            <a:r>
              <a:rPr lang="es-CR" sz="6600" b="1" dirty="0" smtClean="0">
                <a:solidFill>
                  <a:schemeClr val="bg1"/>
                </a:solidFill>
              </a:rPr>
              <a:t>Lección 3</a:t>
            </a:r>
            <a:endParaRPr lang="es-CR" sz="6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55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CA3BA87-770A-DF4D-863E-59AE262E2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II. Santificación: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2ED43B5-F2BC-704A-AD33-674CEE4C1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R" b="1" dirty="0"/>
              <a:t>Responsabilidad del creyente en la </a:t>
            </a:r>
            <a:r>
              <a:rPr lang="es-CR" b="1" dirty="0" smtClean="0"/>
              <a:t>santificación: </a:t>
            </a:r>
            <a:endParaRPr lang="es-CR" b="1" dirty="0"/>
          </a:p>
          <a:p>
            <a:pPr marL="0" indent="0">
              <a:buNone/>
            </a:pPr>
            <a:r>
              <a:rPr lang="es-CR" b="1" dirty="0"/>
              <a:t>Filipenses </a:t>
            </a:r>
            <a:r>
              <a:rPr lang="es-CR" b="1" dirty="0" smtClean="0"/>
              <a:t>2:12</a:t>
            </a:r>
          </a:p>
          <a:p>
            <a:pPr marL="0" indent="0">
              <a:buNone/>
            </a:pPr>
            <a:endParaRPr lang="es-CR" dirty="0"/>
          </a:p>
          <a:p>
            <a:pPr marL="0" indent="0">
              <a:buNone/>
            </a:pPr>
            <a:r>
              <a:rPr lang="es-CR" i="1" dirty="0"/>
              <a:t>“Por tanto, amados míos, como </a:t>
            </a:r>
            <a:r>
              <a:rPr lang="es-CR" b="1" i="1" dirty="0">
                <a:solidFill>
                  <a:srgbClr val="C00000"/>
                </a:solidFill>
              </a:rPr>
              <a:t>siempre habéis obedecido</a:t>
            </a:r>
            <a:r>
              <a:rPr lang="es-CR" i="1" dirty="0"/>
              <a:t>, no como en mi presencia solamente, sino mucho más ahora en mi ausencia, </a:t>
            </a:r>
            <a:r>
              <a:rPr lang="es-CR" b="1" i="1" dirty="0"/>
              <a:t>ocupaos en </a:t>
            </a:r>
            <a:r>
              <a:rPr lang="es-CR" b="1" i="1" dirty="0" smtClean="0"/>
              <a:t>vuestra </a:t>
            </a:r>
            <a:r>
              <a:rPr lang="es-CR" b="1" i="1" dirty="0"/>
              <a:t>salvación con temor y </a:t>
            </a:r>
            <a:r>
              <a:rPr lang="es-CR" b="1" i="1" dirty="0" smtClean="0"/>
              <a:t>temblor</a:t>
            </a:r>
            <a:r>
              <a:rPr lang="es-CR" i="1" dirty="0" smtClean="0"/>
              <a:t>”</a:t>
            </a:r>
          </a:p>
        </p:txBody>
      </p:sp>
      <p:pic>
        <p:nvPicPr>
          <p:cNvPr id="3076" name="Picture 4" descr="Resultado de imagen para dibujo de oración">
            <a:extLst>
              <a:ext uri="{FF2B5EF4-FFF2-40B4-BE49-F238E27FC236}">
                <a16:creationId xmlns="" xmlns:a16="http://schemas.microsoft.com/office/drawing/2014/main" id="{AA76505C-6043-D44D-A93A-57FAF9B1F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4895" y="4430726"/>
            <a:ext cx="1268905" cy="174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93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247AA06-B76A-D040-A35B-598C7F048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II. Santificación: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948533749"/>
              </p:ext>
            </p:extLst>
          </p:nvPr>
        </p:nvGraphicFramePr>
        <p:xfrm>
          <a:off x="838200" y="1875934"/>
          <a:ext cx="10515599" cy="4262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Botón de acción: Hacia delante o Siguiente 3">
            <a:hlinkClick r:id="" action="ppaction://hlinkshowjump?jump=nextslide" highlightClick="1"/>
          </p:cNvPr>
          <p:cNvSpPr/>
          <p:nvPr/>
        </p:nvSpPr>
        <p:spPr>
          <a:xfrm>
            <a:off x="11633200" y="6380480"/>
            <a:ext cx="406400" cy="3352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316207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509A48-ADDA-48C6-89CA-C5D5C0C2DF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2E509A48-ADDA-48C6-89CA-C5D5C0C2DF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93995C2-9C2B-419A-B3E8-25A98707DD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dgm id="{193995C2-9C2B-419A-B3E8-25A98707DD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87712E9-E582-4540-BC31-8A164761F5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787712E9-E582-4540-BC31-8A164761F5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BE81B95-D181-478C-B61C-FB69A1219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dgm id="{2BE81B95-D181-478C-B61C-FB69A12194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44CC294-277B-4BCA-B161-65A5EBE4BF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944CC294-277B-4BCA-B161-65A5EBE4BF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A27404-4DDD-49D4-AEE3-1BDEE0EF09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14A27404-4DDD-49D4-AEE3-1BDEE0EF09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BE474F4-C989-46F8-A8C1-1950F0593A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">
                                            <p:graphicEl>
                                              <a:dgm id="{6BE474F4-C989-46F8-A8C1-1950F0593A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F3290DC-7BB5-480A-AAC9-6288F82552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dgm id="{BF3290DC-7BB5-480A-AAC9-6288F82552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2181E24-58EE-4E4F-ABA4-41BE76012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92181E24-58EE-4E4F-ABA4-41BE76012E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8BF6BA8-7255-3C47-AA2E-17585629A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/>
              <a:t>III. La Glorificación:</a:t>
            </a:r>
            <a:endParaRPr lang="es-C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2F2BA98D-2456-D84C-8346-672021F72A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R" b="1" dirty="0"/>
              <a:t>La “Cadena Inquebrantable”</a:t>
            </a:r>
          </a:p>
          <a:p>
            <a:pPr marL="0" indent="0">
              <a:buNone/>
            </a:pPr>
            <a:r>
              <a:rPr lang="es-CR" b="1" dirty="0"/>
              <a:t>Romanos </a:t>
            </a:r>
            <a:r>
              <a:rPr lang="es-CR" b="1" dirty="0" smtClean="0"/>
              <a:t>8:29-30</a:t>
            </a:r>
          </a:p>
          <a:p>
            <a:pPr marL="0" indent="0">
              <a:buNone/>
            </a:pPr>
            <a:endParaRPr lang="es-CR" dirty="0"/>
          </a:p>
          <a:p>
            <a:pPr marL="358775" indent="0">
              <a:buNone/>
            </a:pPr>
            <a:r>
              <a:rPr lang="es-CR" dirty="0" smtClean="0"/>
              <a:t>“Porque </a:t>
            </a:r>
            <a:r>
              <a:rPr lang="es-CR" dirty="0"/>
              <a:t>a los que antes </a:t>
            </a:r>
            <a:r>
              <a:rPr lang="es-CR" b="1" u="sng" dirty="0">
                <a:solidFill>
                  <a:srgbClr val="C00000"/>
                </a:solidFill>
              </a:rPr>
              <a:t>conoció</a:t>
            </a:r>
            <a:r>
              <a:rPr lang="es-CR" dirty="0"/>
              <a:t>, también los </a:t>
            </a:r>
            <a:r>
              <a:rPr lang="es-CR" b="1" u="sng" dirty="0">
                <a:solidFill>
                  <a:srgbClr val="C00000"/>
                </a:solidFill>
              </a:rPr>
              <a:t>predestinó</a:t>
            </a:r>
            <a:r>
              <a:rPr lang="es-CR" dirty="0"/>
              <a:t> para que fuesen hechos conformes a la imagen de su Hijo, para que él sea el primogénito entre muchos </a:t>
            </a:r>
            <a:r>
              <a:rPr lang="es-CR" dirty="0" smtClean="0"/>
              <a:t>hermanos.</a:t>
            </a:r>
          </a:p>
          <a:p>
            <a:pPr marL="358775" indent="0">
              <a:buNone/>
            </a:pPr>
            <a:r>
              <a:rPr lang="es-CR" dirty="0" smtClean="0"/>
              <a:t>Y </a:t>
            </a:r>
            <a:r>
              <a:rPr lang="es-CR" dirty="0"/>
              <a:t>a los que predestinó, a estos también </a:t>
            </a:r>
            <a:r>
              <a:rPr lang="es-CR" b="1" u="sng" dirty="0">
                <a:solidFill>
                  <a:srgbClr val="C00000"/>
                </a:solidFill>
              </a:rPr>
              <a:t>llamó</a:t>
            </a:r>
            <a:r>
              <a:rPr lang="es-CR" dirty="0"/>
              <a:t>; y a los que llamó, a estos también </a:t>
            </a:r>
            <a:r>
              <a:rPr lang="es-CR" b="1" u="sng" dirty="0">
                <a:solidFill>
                  <a:srgbClr val="C00000"/>
                </a:solidFill>
              </a:rPr>
              <a:t>justificó</a:t>
            </a:r>
            <a:r>
              <a:rPr lang="es-CR" dirty="0"/>
              <a:t>; y a los que justificó, a estos también </a:t>
            </a:r>
            <a:r>
              <a:rPr lang="es-CR" b="1" u="sng" dirty="0">
                <a:solidFill>
                  <a:srgbClr val="C00000"/>
                </a:solidFill>
              </a:rPr>
              <a:t>glorificó</a:t>
            </a:r>
            <a:r>
              <a:rPr lang="es-CR" dirty="0" smtClean="0"/>
              <a:t>.”</a:t>
            </a:r>
            <a:endParaRPr lang="es-CR" dirty="0"/>
          </a:p>
        </p:txBody>
      </p:sp>
      <p:sp>
        <p:nvSpPr>
          <p:cNvPr id="4" name="Botón de acción: Hacia delante o Siguiente 3">
            <a:hlinkClick r:id="" action="ppaction://hlinkshowjump?jump=nextslide" highlightClick="1"/>
          </p:cNvPr>
          <p:cNvSpPr/>
          <p:nvPr/>
        </p:nvSpPr>
        <p:spPr>
          <a:xfrm>
            <a:off x="11633200" y="6380480"/>
            <a:ext cx="406400" cy="3352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pic>
        <p:nvPicPr>
          <p:cNvPr id="4100" name="Picture 4" descr="Resultado de imagen para dibujo de cadena">
            <a:extLst>
              <a:ext uri="{FF2B5EF4-FFF2-40B4-BE49-F238E27FC236}">
                <a16:creationId xmlns="" xmlns:a16="http://schemas.microsoft.com/office/drawing/2014/main" id="{AD933D42-5960-3443-A8B5-F501E9E12E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976" y="704648"/>
            <a:ext cx="3949823" cy="221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32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8BF6BA8-7255-3C47-AA2E-17585629A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III. La Glorificación: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2F2BA98D-2456-D84C-8346-672021F72A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R" dirty="0"/>
              <a:t>Significado de los </a:t>
            </a:r>
            <a:r>
              <a:rPr lang="es-CR" dirty="0" smtClean="0"/>
              <a:t>términos: </a:t>
            </a:r>
          </a:p>
          <a:p>
            <a:pPr marL="0" indent="0">
              <a:buNone/>
            </a:pPr>
            <a:endParaRPr lang="es-CR" dirty="0"/>
          </a:p>
          <a:p>
            <a:r>
              <a:rPr lang="es-CR" b="1" dirty="0"/>
              <a:t>CONOCER</a:t>
            </a:r>
            <a:r>
              <a:rPr lang="es-CR" dirty="0"/>
              <a:t>: Amar desde antes de la </a:t>
            </a:r>
            <a:r>
              <a:rPr lang="es-CR" dirty="0" smtClean="0"/>
              <a:t>fundación </a:t>
            </a:r>
            <a:r>
              <a:rPr lang="es-CR" dirty="0"/>
              <a:t>del mundo. </a:t>
            </a:r>
          </a:p>
          <a:p>
            <a:r>
              <a:rPr lang="es-CR" b="1" dirty="0"/>
              <a:t>PREDESTINAR</a:t>
            </a:r>
            <a:r>
              <a:rPr lang="es-CR" dirty="0"/>
              <a:t>: Planificar desde antes.</a:t>
            </a:r>
          </a:p>
          <a:p>
            <a:r>
              <a:rPr lang="es-CR" b="1" dirty="0"/>
              <a:t>LLAMAR</a:t>
            </a:r>
            <a:r>
              <a:rPr lang="es-CR" dirty="0"/>
              <a:t>: Hacer que la persona escuche el evangelio y crea. </a:t>
            </a:r>
          </a:p>
          <a:p>
            <a:r>
              <a:rPr lang="es-CR" b="1" dirty="0"/>
              <a:t>JUSTIFICAR</a:t>
            </a:r>
            <a:r>
              <a:rPr lang="es-CR" dirty="0"/>
              <a:t>: Declarar justo y sin culpa. </a:t>
            </a:r>
          </a:p>
          <a:p>
            <a:r>
              <a:rPr lang="es-CR" b="1" dirty="0"/>
              <a:t>GLORIFICAR</a:t>
            </a:r>
            <a:r>
              <a:rPr lang="es-CR" dirty="0"/>
              <a:t>: Ser transformado finalmente a la imagen de Cristo.</a:t>
            </a:r>
          </a:p>
        </p:txBody>
      </p:sp>
      <p:sp>
        <p:nvSpPr>
          <p:cNvPr id="4" name="Botón de acción: Hacia delante o Siguiente 3">
            <a:hlinkClick r:id="" action="ppaction://hlinkshowjump?jump=nextslide" highlightClick="1"/>
          </p:cNvPr>
          <p:cNvSpPr/>
          <p:nvPr/>
        </p:nvSpPr>
        <p:spPr>
          <a:xfrm>
            <a:off x="11633200" y="6380480"/>
            <a:ext cx="406400" cy="3352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40552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III. La Glorificación: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438BB6E-3E36-8143-810D-F167D2EEA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R" b="1" dirty="0">
                <a:solidFill>
                  <a:schemeClr val="accent1"/>
                </a:solidFill>
              </a:rPr>
              <a:t>Todos los que han sido escogidos pasan por todas las etapas de la </a:t>
            </a:r>
            <a:r>
              <a:rPr lang="es-CR" b="1" dirty="0" smtClean="0">
                <a:solidFill>
                  <a:schemeClr val="accent1"/>
                </a:solidFill>
              </a:rPr>
              <a:t>salvación, </a:t>
            </a:r>
            <a:r>
              <a:rPr lang="es-CR" b="1" dirty="0">
                <a:solidFill>
                  <a:schemeClr val="accent1"/>
                </a:solidFill>
              </a:rPr>
              <a:t>el mismo grupo que empieza es el que termina. </a:t>
            </a:r>
          </a:p>
          <a:p>
            <a:pPr marL="0" indent="0">
              <a:buNone/>
            </a:pPr>
            <a:r>
              <a:rPr lang="es-CR" b="1" dirty="0"/>
              <a:t>¿Qué promesa nos hace aquel que </a:t>
            </a:r>
            <a:r>
              <a:rPr lang="es-CR" b="1" dirty="0" smtClean="0"/>
              <a:t>comenzó́ </a:t>
            </a:r>
            <a:r>
              <a:rPr lang="es-CR" b="1" dirty="0"/>
              <a:t>su obra en nosotros?</a:t>
            </a:r>
          </a:p>
          <a:p>
            <a:pPr marL="0" indent="0">
              <a:buNone/>
            </a:pPr>
            <a:r>
              <a:rPr lang="es-CR" b="1" dirty="0"/>
              <a:t>Filipenses </a:t>
            </a:r>
            <a:r>
              <a:rPr lang="es-CR" b="1" dirty="0" smtClean="0"/>
              <a:t>1:6</a:t>
            </a:r>
          </a:p>
          <a:p>
            <a:pPr marL="0" indent="0">
              <a:buNone/>
            </a:pPr>
            <a:endParaRPr lang="es-CR" b="1" dirty="0"/>
          </a:p>
          <a:p>
            <a:pPr marL="0" indent="0">
              <a:buNone/>
            </a:pPr>
            <a:r>
              <a:rPr lang="es-CR" i="1" dirty="0"/>
              <a:t>“estando persuadido de esto, que </a:t>
            </a:r>
            <a:r>
              <a:rPr lang="es-CR" b="1" i="1" dirty="0">
                <a:solidFill>
                  <a:srgbClr val="C00000"/>
                </a:solidFill>
              </a:rPr>
              <a:t>el que comenzó en vosotros la buena obra, la perfeccionará hasta el día de Jesucristo</a:t>
            </a:r>
            <a:r>
              <a:rPr lang="es-CR" i="1" dirty="0" smtClean="0"/>
              <a:t>;”</a:t>
            </a:r>
            <a:endParaRPr lang="es-CR" i="1" dirty="0"/>
          </a:p>
        </p:txBody>
      </p:sp>
    </p:spTree>
    <p:extLst>
      <p:ext uri="{BB962C8B-B14F-4D97-AF65-F5344CB8AC3E}">
        <p14:creationId xmlns:p14="http://schemas.microsoft.com/office/powerpoint/2010/main" val="402462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III. La Glorificación: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438BB6E-3E36-8143-810D-F167D2EEA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CR" b="1" dirty="0"/>
              <a:t>¿Hasta que punto nos guarda Dios? </a:t>
            </a:r>
          </a:p>
          <a:p>
            <a:pPr marL="0" indent="0">
              <a:buNone/>
            </a:pPr>
            <a:r>
              <a:rPr lang="es-CR" b="1" dirty="0" smtClean="0"/>
              <a:t>1ª Corintios 1:8-9</a:t>
            </a:r>
          </a:p>
          <a:p>
            <a:pPr marL="0" indent="0">
              <a:buNone/>
            </a:pPr>
            <a:endParaRPr lang="es-CR" dirty="0"/>
          </a:p>
          <a:p>
            <a:pPr marL="355600" indent="0">
              <a:buNone/>
            </a:pPr>
            <a:r>
              <a:rPr lang="es-CR" i="1" dirty="0"/>
              <a:t>“el cual también </a:t>
            </a:r>
            <a:r>
              <a:rPr lang="es-CR" b="1" i="1" dirty="0">
                <a:solidFill>
                  <a:srgbClr val="C00000"/>
                </a:solidFill>
              </a:rPr>
              <a:t>os confirmará hasta el fin</a:t>
            </a:r>
            <a:r>
              <a:rPr lang="es-CR" i="1" dirty="0"/>
              <a:t>, para que </a:t>
            </a:r>
            <a:r>
              <a:rPr lang="es-CR" b="1" i="1" dirty="0">
                <a:solidFill>
                  <a:schemeClr val="accent1"/>
                </a:solidFill>
              </a:rPr>
              <a:t>seáis irreprensibles</a:t>
            </a:r>
            <a:r>
              <a:rPr lang="es-CR" i="1" dirty="0"/>
              <a:t> en el día de nuestro Señor Jesucristo. </a:t>
            </a:r>
          </a:p>
          <a:p>
            <a:pPr marL="355600" indent="0">
              <a:buNone/>
            </a:pPr>
            <a:r>
              <a:rPr lang="es-CR" b="1" i="1" dirty="0">
                <a:solidFill>
                  <a:srgbClr val="C00000"/>
                </a:solidFill>
              </a:rPr>
              <a:t>Fiel es Dios</a:t>
            </a:r>
            <a:r>
              <a:rPr lang="es-CR" i="1" dirty="0"/>
              <a:t>, por el cual fuisteis </a:t>
            </a:r>
            <a:r>
              <a:rPr lang="es-CR" b="1" i="1" dirty="0">
                <a:solidFill>
                  <a:schemeClr val="accent1"/>
                </a:solidFill>
              </a:rPr>
              <a:t>llamados a la comunión con su Hijo </a:t>
            </a:r>
            <a:r>
              <a:rPr lang="es-CR" i="1" dirty="0"/>
              <a:t>Jesucristo nuestro Señor.”</a:t>
            </a:r>
          </a:p>
          <a:p>
            <a:pPr marL="0" indent="0">
              <a:buNone/>
            </a:pP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38304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12197918" cy="6858001"/>
          </a:xfrm>
          <a:prstGeom prst="rect">
            <a:avLst/>
          </a:prstGeom>
        </p:spPr>
      </p:pic>
      <p:sp>
        <p:nvSpPr>
          <p:cNvPr id="6" name="Título 5"/>
          <p:cNvSpPr>
            <a:spLocks noGrp="1"/>
          </p:cNvSpPr>
          <p:nvPr>
            <p:ph type="title" idx="4294967295"/>
          </p:nvPr>
        </p:nvSpPr>
        <p:spPr>
          <a:xfrm>
            <a:off x="841159" y="4225772"/>
            <a:ext cx="10515600" cy="2045794"/>
          </a:xfrm>
        </p:spPr>
        <p:txBody>
          <a:bodyPr>
            <a:noAutofit/>
          </a:bodyPr>
          <a:lstStyle/>
          <a:p>
            <a:pPr algn="ctr"/>
            <a:r>
              <a:rPr lang="es-C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La </a:t>
            </a:r>
            <a:r>
              <a:rPr lang="es-C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glorificación </a:t>
            </a:r>
            <a:r>
              <a:rPr lang="es-C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significa que uno es finalmente transformado a la imagen de </a:t>
            </a:r>
            <a:r>
              <a:rPr lang="es-CR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Jesús </a:t>
            </a:r>
            <a:r>
              <a:rPr lang="es-CR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mismo y somos libres de la presencia del pecado. </a:t>
            </a:r>
          </a:p>
        </p:txBody>
      </p:sp>
      <p:sp>
        <p:nvSpPr>
          <p:cNvPr id="4" name="Botón de acción: Hacia delante o Siguiente 3">
            <a:hlinkClick r:id="" action="ppaction://hlinkshowjump?jump=nextslide" highlightClick="1"/>
          </p:cNvPr>
          <p:cNvSpPr/>
          <p:nvPr/>
        </p:nvSpPr>
        <p:spPr>
          <a:xfrm>
            <a:off x="11633200" y="6380480"/>
            <a:ext cx="406400" cy="3352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83216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A modo de resumen:</a:t>
            </a:r>
            <a:endParaRPr lang="es-CR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384818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8576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8F69113-999F-004C-A31E-267D0DC1CF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R"/>
              <a:t/>
            </a:r>
            <a:br>
              <a:rPr lang="es-CR"/>
            </a:br>
            <a:r>
              <a:rPr lang="es-CR"/>
              <a:t/>
            </a:r>
            <a:br>
              <a:rPr lang="es-CR"/>
            </a:br>
            <a:r>
              <a:rPr lang="es-CR"/>
              <a:t>Versículo para memorizar: </a:t>
            </a:r>
            <a:br>
              <a:rPr lang="es-CR"/>
            </a:br>
            <a:r>
              <a:rPr lang="es-CR"/>
              <a:t/>
            </a:r>
            <a:br>
              <a:rPr lang="es-CR"/>
            </a:br>
            <a:endParaRPr lang="es-C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409F68C-CD27-A44D-A0BD-0B4380B32F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s-CR" dirty="0" smtClean="0"/>
          </a:p>
          <a:p>
            <a:pPr marL="0" indent="0" algn="ctr">
              <a:buNone/>
            </a:pPr>
            <a:endParaRPr lang="es-CR" dirty="0" smtClean="0"/>
          </a:p>
          <a:p>
            <a:pPr marL="0" indent="0" algn="ctr">
              <a:buNone/>
            </a:pPr>
            <a:r>
              <a:rPr lang="es-CR" dirty="0" smtClean="0"/>
              <a:t>“</a:t>
            </a:r>
            <a:r>
              <a:rPr lang="es-CR" i="1" dirty="0"/>
              <a:t>Estando persuadido de esto, </a:t>
            </a:r>
          </a:p>
          <a:p>
            <a:pPr marL="0" indent="0" algn="ctr">
              <a:buNone/>
            </a:pPr>
            <a:r>
              <a:rPr lang="es-CR" i="1" dirty="0"/>
              <a:t>que el que </a:t>
            </a:r>
            <a:r>
              <a:rPr lang="es-CR" i="1" dirty="0" smtClean="0"/>
              <a:t>comenzó </a:t>
            </a:r>
            <a:r>
              <a:rPr lang="es-CR" i="1" dirty="0"/>
              <a:t>en vosotros la buena obra, </a:t>
            </a:r>
          </a:p>
          <a:p>
            <a:pPr marL="0" indent="0" algn="ctr">
              <a:buNone/>
            </a:pPr>
            <a:r>
              <a:rPr lang="es-CR" i="1" dirty="0"/>
              <a:t>la perfeccionará hasta el </a:t>
            </a:r>
            <a:r>
              <a:rPr lang="es-CR" i="1" dirty="0" smtClean="0"/>
              <a:t>día </a:t>
            </a:r>
            <a:r>
              <a:rPr lang="es-CR" i="1" dirty="0"/>
              <a:t>de Jesucristo</a:t>
            </a:r>
            <a:r>
              <a:rPr lang="es-CR" dirty="0"/>
              <a:t>”</a:t>
            </a:r>
          </a:p>
          <a:p>
            <a:pPr marL="0" indent="0" algn="ctr">
              <a:buNone/>
            </a:pPr>
            <a:r>
              <a:rPr lang="es-CR" sz="2000" dirty="0"/>
              <a:t>Filipenses 1:6</a:t>
            </a:r>
          </a:p>
          <a:p>
            <a:pPr algn="ctr"/>
            <a:endParaRPr lang="es-CR" dirty="0"/>
          </a:p>
        </p:txBody>
      </p:sp>
      <p:sp>
        <p:nvSpPr>
          <p:cNvPr id="4" name="Botón de acción: Hacia delante o Siguiente 3">
            <a:hlinkClick r:id="" action="ppaction://hlinkshowjump?jump=nextslide" highlightClick="1"/>
          </p:cNvPr>
          <p:cNvSpPr/>
          <p:nvPr/>
        </p:nvSpPr>
        <p:spPr>
          <a:xfrm>
            <a:off x="11633200" y="6380480"/>
            <a:ext cx="406400" cy="3352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097635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PARA CRECER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R" dirty="0"/>
              <a:t>LECTURA BIBLICA: Esta semana lea MATEO 15 al 21.</a:t>
            </a:r>
          </a:p>
        </p:txBody>
      </p:sp>
      <p:sp>
        <p:nvSpPr>
          <p:cNvPr id="4" name="Botón de acción: Hacia delante o Siguiente 3">
            <a:hlinkClick r:id="" action="ppaction://hlinkshowjump?jump=nextslide" highlightClick="1"/>
          </p:cNvPr>
          <p:cNvSpPr/>
          <p:nvPr/>
        </p:nvSpPr>
        <p:spPr>
          <a:xfrm>
            <a:off x="11633200" y="6380480"/>
            <a:ext cx="406400" cy="3352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pic>
        <p:nvPicPr>
          <p:cNvPr id="6" name="Imagen 5">
            <a:extLst>
              <a:ext uri="{FF2B5EF4-FFF2-40B4-BE49-F238E27FC236}">
                <a16:creationId xmlns="" xmlns:a16="http://schemas.microsoft.com/office/drawing/2014/main" id="{22A825BC-9D60-CC40-AF8E-10FD58B00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5700" y="1825625"/>
            <a:ext cx="1780778" cy="912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6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11B9863-7ACB-B247-8C59-3528185D29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CR" dirty="0"/>
              <a:t>Lección 3:</a:t>
            </a:r>
            <a:br>
              <a:rPr lang="es-CR" dirty="0"/>
            </a:br>
            <a:r>
              <a:rPr lang="es-CR" sz="6600" b="1" dirty="0"/>
              <a:t>Seguridad de la salvación</a:t>
            </a: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endParaRPr lang="es-US" dirty="0">
              <a:solidFill>
                <a:prstClr val="black"/>
              </a:solidFill>
            </a:endParaRPr>
          </a:p>
          <a:p>
            <a:pPr lvl="0"/>
            <a:r>
              <a:rPr lang="es-US" dirty="0">
                <a:solidFill>
                  <a:prstClr val="black"/>
                </a:solidFill>
              </a:rPr>
              <a:t>Nivel 1</a:t>
            </a:r>
          </a:p>
          <a:p>
            <a:pPr lvl="0"/>
            <a:r>
              <a:rPr lang="es-US" b="1" dirty="0">
                <a:solidFill>
                  <a:prstClr val="black"/>
                </a:solidFill>
              </a:rPr>
              <a:t>Instituto Bíblico Comunidad Génesis</a:t>
            </a:r>
            <a:endParaRPr lang="es-CR" b="1" dirty="0">
              <a:solidFill>
                <a:prstClr val="black"/>
              </a:solidFill>
            </a:endParaRPr>
          </a:p>
          <a:p>
            <a:endParaRPr lang="es-CR" dirty="0"/>
          </a:p>
        </p:txBody>
      </p:sp>
      <p:sp>
        <p:nvSpPr>
          <p:cNvPr id="4" name="Botón de acción: Hacia delante o Siguiente 3">
            <a:hlinkClick r:id="" action="ppaction://hlinkshowjump?jump=nextslide" highlightClick="1"/>
          </p:cNvPr>
          <p:cNvSpPr/>
          <p:nvPr/>
        </p:nvSpPr>
        <p:spPr>
          <a:xfrm>
            <a:off x="11633200" y="6380480"/>
            <a:ext cx="406400" cy="3352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66048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MEMORICE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s-CR" dirty="0"/>
              <a:t>MEMORICE EL NOMBRE de los siguientes 7 libros del Nuevo Testamento: </a:t>
            </a:r>
          </a:p>
          <a:p>
            <a:pPr marL="514350" indent="-514350">
              <a:buFont typeface="+mj-lt"/>
              <a:buAutoNum type="arabicPeriod"/>
            </a:pPr>
            <a:r>
              <a:rPr lang="es-CR" dirty="0"/>
              <a:t>1ª Timoteo</a:t>
            </a:r>
          </a:p>
          <a:p>
            <a:pPr marL="514350" indent="-514350">
              <a:buFont typeface="+mj-lt"/>
              <a:buAutoNum type="arabicPeriod"/>
            </a:pPr>
            <a:r>
              <a:rPr lang="es-US" dirty="0"/>
              <a:t>2ª Timoteo</a:t>
            </a:r>
            <a:endParaRPr lang="es-CR" dirty="0"/>
          </a:p>
          <a:p>
            <a:pPr marL="514350" indent="-514350">
              <a:buFont typeface="+mj-lt"/>
              <a:buAutoNum type="arabicPeriod"/>
            </a:pPr>
            <a:r>
              <a:rPr lang="es-CR" dirty="0"/>
              <a:t>Tito</a:t>
            </a:r>
          </a:p>
          <a:p>
            <a:pPr marL="514350" indent="-514350">
              <a:buFont typeface="+mj-lt"/>
              <a:buAutoNum type="arabicPeriod"/>
            </a:pPr>
            <a:r>
              <a:rPr lang="es-CR" dirty="0"/>
              <a:t>Filemón</a:t>
            </a:r>
          </a:p>
          <a:p>
            <a:pPr marL="514350" indent="-514350">
              <a:buFont typeface="+mj-lt"/>
              <a:buAutoNum type="arabicPeriod"/>
            </a:pPr>
            <a:r>
              <a:rPr lang="es-CR" dirty="0"/>
              <a:t>Hebreos</a:t>
            </a:r>
          </a:p>
          <a:p>
            <a:pPr marL="514350" indent="-514350">
              <a:buFont typeface="+mj-lt"/>
              <a:buAutoNum type="arabicPeriod"/>
            </a:pPr>
            <a:r>
              <a:rPr lang="es-CR" dirty="0"/>
              <a:t>Santiago</a:t>
            </a:r>
          </a:p>
          <a:p>
            <a:pPr marL="514350" indent="-514350">
              <a:buFont typeface="+mj-lt"/>
              <a:buAutoNum type="arabicPeriod"/>
            </a:pPr>
            <a:r>
              <a:rPr lang="es-CR" dirty="0"/>
              <a:t>1ª Pedro</a:t>
            </a:r>
          </a:p>
        </p:txBody>
      </p:sp>
      <p:sp>
        <p:nvSpPr>
          <p:cNvPr id="4" name="Botón de acción: Hacia delante o Siguiente 3">
            <a:hlinkClick r:id="" action="ppaction://hlinkshowjump?jump=nextslide" highlightClick="1"/>
          </p:cNvPr>
          <p:cNvSpPr/>
          <p:nvPr/>
        </p:nvSpPr>
        <p:spPr>
          <a:xfrm>
            <a:off x="11633200" y="6380480"/>
            <a:ext cx="406400" cy="3352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92272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11B9863-7ACB-B247-8C59-3528185D29B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CR" dirty="0"/>
              <a:t>Lección 3:</a:t>
            </a:r>
            <a:br>
              <a:rPr lang="es-CR" dirty="0"/>
            </a:br>
            <a:r>
              <a:rPr lang="es-CR" sz="6600" b="1" dirty="0"/>
              <a:t>Seguridad de la salvación</a:t>
            </a:r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0"/>
            <a:endParaRPr lang="es-US" dirty="0">
              <a:solidFill>
                <a:prstClr val="black"/>
              </a:solidFill>
            </a:endParaRPr>
          </a:p>
          <a:p>
            <a:pPr lvl="0"/>
            <a:r>
              <a:rPr lang="es-US" dirty="0">
                <a:solidFill>
                  <a:prstClr val="black"/>
                </a:solidFill>
              </a:rPr>
              <a:t>Nivel 1</a:t>
            </a:r>
          </a:p>
          <a:p>
            <a:pPr lvl="0"/>
            <a:r>
              <a:rPr lang="es-US" b="1" dirty="0">
                <a:solidFill>
                  <a:prstClr val="black"/>
                </a:solidFill>
              </a:rPr>
              <a:t>Instituto Bíblico Comunidad Génesis</a:t>
            </a:r>
            <a:endParaRPr lang="es-CR" b="1" dirty="0">
              <a:solidFill>
                <a:prstClr val="black"/>
              </a:solidFill>
            </a:endParaRPr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23527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83426E5-F297-B94A-A073-1C7D9CA46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b="1" dirty="0">
                <a:solidFill>
                  <a:srgbClr val="941651"/>
                </a:solidFill>
              </a:rPr>
              <a:t>Formación de un diamante: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93E1C889-AD24-F248-BA35-36D0899CC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5960" y="1882067"/>
            <a:ext cx="3867840" cy="2646417"/>
          </a:xfrm>
          <a:prstGeom prst="rect">
            <a:avLst/>
          </a:prstGeom>
        </p:spPr>
      </p:pic>
      <p:sp useBgFill="1"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AB0AC4BA-85F0-0742-B874-F007550F7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793" y="1882067"/>
            <a:ext cx="6071689" cy="45187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R" sz="2400" dirty="0"/>
              <a:t>El proceso de formación de un diamante es muy complejo y puede llegar a demorar millones y hasta billones de años. </a:t>
            </a:r>
            <a:endParaRPr lang="es-CR" sz="2400" dirty="0" smtClean="0"/>
          </a:p>
          <a:p>
            <a:pPr marL="0" indent="0">
              <a:buNone/>
            </a:pPr>
            <a:r>
              <a:rPr lang="es-CR" sz="2400" dirty="0" smtClean="0"/>
              <a:t>Este </a:t>
            </a:r>
            <a:r>
              <a:rPr lang="es-CR" sz="2400" dirty="0"/>
              <a:t>proceso puede ocurrir solo bajo la llamada capa litosférica, que se ubica entre 150 a 200 kilómetros bajo la superficie y en donde se dan condiciones extremas: </a:t>
            </a:r>
            <a:endParaRPr lang="es-CR" sz="2400" dirty="0" smtClean="0"/>
          </a:p>
          <a:p>
            <a:pPr marL="355600" indent="0">
              <a:buNone/>
            </a:pPr>
            <a:r>
              <a:rPr lang="es-CR" sz="2400" dirty="0" smtClean="0"/>
              <a:t>temperaturas </a:t>
            </a:r>
            <a:r>
              <a:rPr lang="es-CR" sz="2400" dirty="0"/>
              <a:t>de entre 900 °C y 1300 °C </a:t>
            </a:r>
            <a:endParaRPr lang="es-CR" sz="2400" dirty="0" smtClean="0"/>
          </a:p>
          <a:p>
            <a:pPr marL="355600" indent="0">
              <a:buNone/>
            </a:pPr>
            <a:r>
              <a:rPr lang="es-CR" sz="2400" dirty="0" smtClean="0"/>
              <a:t>y </a:t>
            </a:r>
            <a:r>
              <a:rPr lang="es-CR" sz="2400" dirty="0"/>
              <a:t>un nivel de presión de 30 </a:t>
            </a:r>
            <a:r>
              <a:rPr lang="es-CR" sz="2400" dirty="0" err="1"/>
              <a:t>kilobars</a:t>
            </a:r>
            <a:r>
              <a:rPr lang="es-CR" sz="2400" dirty="0" smtClean="0"/>
              <a:t>.</a:t>
            </a:r>
            <a:endParaRPr lang="es-CR" sz="2400" dirty="0"/>
          </a:p>
        </p:txBody>
      </p:sp>
      <p:sp>
        <p:nvSpPr>
          <p:cNvPr id="6" name="Botón de acción: Hacia delante o Siguiente 5">
            <a:hlinkClick r:id="" action="ppaction://hlinkshowjump?jump=nextslide" highlightClick="1"/>
          </p:cNvPr>
          <p:cNvSpPr/>
          <p:nvPr/>
        </p:nvSpPr>
        <p:spPr>
          <a:xfrm>
            <a:off x="11633200" y="6380480"/>
            <a:ext cx="406400" cy="3352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729457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83426E5-F297-B94A-A073-1C7D9CA46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b="1" dirty="0">
                <a:solidFill>
                  <a:srgbClr val="941651"/>
                </a:solidFill>
              </a:rPr>
              <a:t>Formación de un diamante:</a:t>
            </a:r>
          </a:p>
        </p:txBody>
      </p:sp>
      <p:sp useBgFill="1"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AB0AC4BA-85F0-0742-B874-F007550F7A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793" y="1882067"/>
            <a:ext cx="6269285" cy="45187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R" sz="2400" dirty="0" smtClean="0"/>
              <a:t>Allí</a:t>
            </a:r>
            <a:r>
              <a:rPr lang="es-CR" sz="2400" dirty="0"/>
              <a:t>, el carbón se combina en una molécula cubica y en un proceso que pueden durar millones de años, se mineraliza transformándose en un diamante.</a:t>
            </a:r>
          </a:p>
          <a:p>
            <a:pPr marL="0" indent="0">
              <a:buNone/>
            </a:pPr>
            <a:r>
              <a:rPr lang="es-CR" sz="2400" dirty="0"/>
              <a:t>Los diamantes emergieron a la Tierra a través de erupciones volcánicas. </a:t>
            </a:r>
            <a:endParaRPr lang="es-CR" sz="2400" dirty="0" smtClean="0"/>
          </a:p>
          <a:p>
            <a:pPr marL="0" indent="0">
              <a:buNone/>
            </a:pPr>
            <a:r>
              <a:rPr lang="es-CR" sz="2400" dirty="0" smtClean="0"/>
              <a:t>Una </a:t>
            </a:r>
            <a:r>
              <a:rPr lang="es-CR" sz="2400" dirty="0"/>
              <a:t>vez que la magma de las erupciones se enfrió, éstos fueron escondiéndose en depósitos, donde luego fueron encontrados por el hombre.</a:t>
            </a:r>
          </a:p>
          <a:p>
            <a:endParaRPr lang="es-CR" dirty="0"/>
          </a:p>
        </p:txBody>
      </p:sp>
      <p:sp>
        <p:nvSpPr>
          <p:cNvPr id="6" name="Botón de acción: Hacia delante o Siguiente 5">
            <a:hlinkClick r:id="" action="ppaction://hlinkshowjump?jump=nextslide" highlightClick="1"/>
          </p:cNvPr>
          <p:cNvSpPr/>
          <p:nvPr/>
        </p:nvSpPr>
        <p:spPr>
          <a:xfrm>
            <a:off x="11633200" y="6380480"/>
            <a:ext cx="406400" cy="3352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  <p:pic>
        <p:nvPicPr>
          <p:cNvPr id="7" name="Imagen 6">
            <a:extLst>
              <a:ext uri="{FF2B5EF4-FFF2-40B4-BE49-F238E27FC236}">
                <a16:creationId xmlns="" xmlns:a16="http://schemas.microsoft.com/office/drawing/2014/main" id="{93E1C889-AD24-F248-BA35-36D0899CC4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5960" y="1882067"/>
            <a:ext cx="3867840" cy="264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39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D6C006E-6D6F-8A46-9437-F1098493D5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/>
              <a:t>Proceso de liberación del pecado:</a:t>
            </a:r>
            <a:endParaRPr lang="es-CR" dirty="0"/>
          </a:p>
        </p:txBody>
      </p:sp>
      <p:graphicFrame>
        <p:nvGraphicFramePr>
          <p:cNvPr id="6" name="Marcador de contenid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3291092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Botón de acción: Hacia delante o Siguiente 6">
            <a:hlinkClick r:id="" action="ppaction://hlinkshowjump?jump=nextslide" highlightClick="1"/>
          </p:cNvPr>
          <p:cNvSpPr/>
          <p:nvPr/>
        </p:nvSpPr>
        <p:spPr>
          <a:xfrm>
            <a:off x="11633200" y="6380480"/>
            <a:ext cx="406400" cy="3352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221766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3F6C481-4D69-445D-B1F8-ACA4AE2845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graphicEl>
                                              <a:dgm id="{73F6C481-4D69-445D-B1F8-ACA4AE2845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2AAF9B8-0390-498E-9B5D-2D775A7567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graphicEl>
                                              <a:dgm id="{92AAF9B8-0390-498E-9B5D-2D775A7567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FE883A8-D30F-4F44-9FD0-0C57633EC4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graphicEl>
                                              <a:dgm id="{DFE883A8-D30F-4F44-9FD0-0C57633EC4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94A7FBA-6C46-4C07-B94F-BC260AC4A7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>
                                            <p:graphicEl>
                                              <a:dgm id="{D94A7FBA-6C46-4C07-B94F-BC260AC4A7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50AFA07-D1C5-4D4F-A7A4-EE6196E50B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>
                                            <p:graphicEl>
                                              <a:dgm id="{350AFA07-D1C5-4D4F-A7A4-EE6196E50BC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6F67B15-CE25-40A2-8F06-31B5DEFFAD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>
                                            <p:graphicEl>
                                              <a:dgm id="{D6F67B15-CE25-40A2-8F06-31B5DEFFAD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338767B-F88D-4462-917D-FA460EC248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graphicEl>
                                              <a:dgm id="{6338767B-F88D-4462-917D-FA460EC248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247AA06-B76A-D040-A35B-598C7F048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I. La Justificación: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D7E5E8BD-6520-F54A-9947-C5D038A0C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s-CR" b="1" dirty="0"/>
              <a:t>Base de la justificación:</a:t>
            </a:r>
          </a:p>
          <a:p>
            <a:pPr marL="0" indent="0">
              <a:buNone/>
            </a:pPr>
            <a:r>
              <a:rPr lang="es-CR" b="1" dirty="0"/>
              <a:t>Romanos </a:t>
            </a:r>
            <a:r>
              <a:rPr lang="es-CR" b="1" dirty="0" smtClean="0"/>
              <a:t>4:25</a:t>
            </a:r>
          </a:p>
          <a:p>
            <a:pPr marL="0" indent="0">
              <a:buNone/>
            </a:pPr>
            <a:endParaRPr lang="es-CR" b="1" dirty="0"/>
          </a:p>
        </p:txBody>
      </p:sp>
      <p:pic>
        <p:nvPicPr>
          <p:cNvPr id="1026" name="Picture 2" descr="Resultado de imagen para resucitado">
            <a:extLst>
              <a:ext uri="{FF2B5EF4-FFF2-40B4-BE49-F238E27FC236}">
                <a16:creationId xmlns="" xmlns:a16="http://schemas.microsoft.com/office/drawing/2014/main" id="{69009446-F97F-7B43-8F88-0D75EABF7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9844" y="2282120"/>
            <a:ext cx="2443655" cy="3438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="" xmlns:a16="http://schemas.microsoft.com/office/drawing/2014/main" id="{895FDD00-6406-8446-86E5-9503AAFF6844}"/>
              </a:ext>
            </a:extLst>
          </p:cNvPr>
          <p:cNvSpPr txBox="1"/>
          <p:nvPr/>
        </p:nvSpPr>
        <p:spPr>
          <a:xfrm>
            <a:off x="746234" y="3165740"/>
            <a:ext cx="63902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R" sz="2800" i="1" dirty="0"/>
              <a:t>“</a:t>
            </a:r>
            <a:r>
              <a:rPr lang="es-CR" sz="2800" i="1" baseline="30000" dirty="0"/>
              <a:t> </a:t>
            </a:r>
            <a:r>
              <a:rPr lang="es-CR" sz="2800" i="1" dirty="0"/>
              <a:t>el cual </a:t>
            </a:r>
            <a:r>
              <a:rPr lang="es-CR" sz="2800" b="1" i="1" dirty="0">
                <a:solidFill>
                  <a:srgbClr val="C00000"/>
                </a:solidFill>
              </a:rPr>
              <a:t>fue entregado por nuestras </a:t>
            </a:r>
          </a:p>
          <a:p>
            <a:pPr algn="r"/>
            <a:r>
              <a:rPr lang="es-CR" sz="2800" b="1" i="1" dirty="0">
                <a:solidFill>
                  <a:srgbClr val="C00000"/>
                </a:solidFill>
              </a:rPr>
              <a:t>transgresiones, y resucitado </a:t>
            </a:r>
          </a:p>
          <a:p>
            <a:pPr algn="r"/>
            <a:r>
              <a:rPr lang="es-CR" sz="2800" b="1" i="1" dirty="0">
                <a:solidFill>
                  <a:srgbClr val="C00000"/>
                </a:solidFill>
              </a:rPr>
              <a:t>para nuestra justificación</a:t>
            </a:r>
            <a:r>
              <a:rPr lang="es-CR" sz="2800" i="1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06427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247AA06-B76A-D040-A35B-598C7F048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/>
              <a:t>I. La Justificación:</a:t>
            </a:r>
            <a:endParaRPr lang="es-C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D7E5E8BD-6520-F54A-9947-C5D038A0C8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R" b="1" dirty="0"/>
              <a:t>2. Medio y resultado de la Justificación:</a:t>
            </a:r>
          </a:p>
          <a:p>
            <a:pPr marL="0" indent="0">
              <a:buNone/>
            </a:pPr>
            <a:r>
              <a:rPr lang="es-CR" b="1" dirty="0"/>
              <a:t>Romanos </a:t>
            </a:r>
            <a:r>
              <a:rPr lang="es-CR" b="1" dirty="0" smtClean="0"/>
              <a:t>5:1</a:t>
            </a:r>
          </a:p>
          <a:p>
            <a:pPr marL="0" indent="0">
              <a:buNone/>
            </a:pPr>
            <a:endParaRPr lang="es-CR" b="1" dirty="0"/>
          </a:p>
          <a:p>
            <a:pPr marL="0" indent="0">
              <a:buNone/>
            </a:pPr>
            <a:r>
              <a:rPr lang="es-CR" i="1" dirty="0"/>
              <a:t>“</a:t>
            </a:r>
            <a:r>
              <a:rPr lang="es-CR" b="1" i="1" dirty="0">
                <a:solidFill>
                  <a:srgbClr val="C00000"/>
                </a:solidFill>
              </a:rPr>
              <a:t>Justificados</a:t>
            </a:r>
            <a:r>
              <a:rPr lang="es-CR" i="1" dirty="0"/>
              <a:t>, pues, </a:t>
            </a:r>
            <a:r>
              <a:rPr lang="es-CR" b="1" i="1" dirty="0">
                <a:solidFill>
                  <a:srgbClr val="C00000"/>
                </a:solidFill>
              </a:rPr>
              <a:t>por la fe</a:t>
            </a:r>
            <a:r>
              <a:rPr lang="es-CR" i="1" dirty="0"/>
              <a:t>, </a:t>
            </a:r>
            <a:r>
              <a:rPr lang="es-CR" b="1" i="1" dirty="0">
                <a:solidFill>
                  <a:schemeClr val="accent1"/>
                </a:solidFill>
              </a:rPr>
              <a:t>tenemos paz para con Dios </a:t>
            </a:r>
            <a:r>
              <a:rPr lang="es-CR" b="1" i="1" dirty="0">
                <a:solidFill>
                  <a:srgbClr val="C00000"/>
                </a:solidFill>
              </a:rPr>
              <a:t>por medio de nuestro Señor Jesucristo</a:t>
            </a:r>
            <a:r>
              <a:rPr lang="es-CR" i="1" dirty="0" smtClean="0"/>
              <a:t>;”</a:t>
            </a:r>
            <a:endParaRPr lang="es-CR" i="1" dirty="0"/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30707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247AA06-B76A-D040-A35B-598C7F048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/>
              <a:t>I. La Justificación:</a:t>
            </a:r>
            <a:endParaRPr lang="es-CR" dirty="0"/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1015713643"/>
              </p:ext>
            </p:extLst>
          </p:nvPr>
        </p:nvGraphicFramePr>
        <p:xfrm>
          <a:off x="838200" y="1875934"/>
          <a:ext cx="10515599" cy="42623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Botón de acción: Hacia delante o Siguiente 5">
            <a:hlinkClick r:id="" action="ppaction://hlinkshowjump?jump=nextslide" highlightClick="1"/>
          </p:cNvPr>
          <p:cNvSpPr/>
          <p:nvPr/>
        </p:nvSpPr>
        <p:spPr>
          <a:xfrm>
            <a:off x="11633200" y="6380480"/>
            <a:ext cx="406400" cy="33528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07371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E509A48-ADDA-48C6-89CA-C5D5C0C2DF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2E509A48-ADDA-48C6-89CA-C5D5C0C2DF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93995C2-9C2B-419A-B3E8-25A98707DD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>
                                            <p:graphicEl>
                                              <a:dgm id="{193995C2-9C2B-419A-B3E8-25A98707DD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87712E9-E582-4540-BC31-8A164761F5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787712E9-E582-4540-BC31-8A164761F55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BE81B95-D181-478C-B61C-FB69A1219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dgm id="{2BE81B95-D181-478C-B61C-FB69A12194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44CC294-277B-4BCA-B161-65A5EBE4BF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944CC294-277B-4BCA-B161-65A5EBE4BF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4A27404-4DDD-49D4-AEE3-1BDEE0EF09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14A27404-4DDD-49D4-AEE3-1BDEE0EF09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BE474F4-C989-46F8-A8C1-1950F0593A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5">
                                            <p:graphicEl>
                                              <a:dgm id="{6BE474F4-C989-46F8-A8C1-1950F0593A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F3290DC-7BB5-480A-AAC9-6288F82552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5">
                                            <p:graphicEl>
                                              <a:dgm id="{BF3290DC-7BB5-480A-AAC9-6288F82552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2181E24-58EE-4E4F-ABA4-41BE76012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5">
                                            <p:graphicEl>
                                              <a:dgm id="{92181E24-58EE-4E4F-ABA4-41BE76012E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CA3BA87-770A-DF4D-863E-59AE262E2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/>
              <a:t>II. Santificación:</a:t>
            </a:r>
            <a:endParaRPr lang="es-C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2ED43B5-F2BC-704A-AD33-674CEE4C1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R" b="1" dirty="0"/>
              <a:t>Santifica al creyente: </a:t>
            </a:r>
          </a:p>
          <a:p>
            <a:pPr marL="0" indent="0">
              <a:buNone/>
            </a:pPr>
            <a:r>
              <a:rPr lang="es-CR" b="1" dirty="0"/>
              <a:t>Juan </a:t>
            </a:r>
            <a:r>
              <a:rPr lang="es-CR" b="1" dirty="0" smtClean="0"/>
              <a:t>17:17</a:t>
            </a:r>
          </a:p>
          <a:p>
            <a:pPr marL="0" indent="0">
              <a:buNone/>
            </a:pPr>
            <a:endParaRPr lang="es-CR" b="1" dirty="0"/>
          </a:p>
          <a:p>
            <a:pPr marL="0" indent="0">
              <a:buNone/>
            </a:pPr>
            <a:r>
              <a:rPr lang="es-CR" i="1" dirty="0"/>
              <a:t>“</a:t>
            </a:r>
            <a:r>
              <a:rPr lang="es-CR" b="1" i="1" dirty="0">
                <a:solidFill>
                  <a:srgbClr val="C00000"/>
                </a:solidFill>
              </a:rPr>
              <a:t>Santifícalos en tu verdad</a:t>
            </a:r>
            <a:r>
              <a:rPr lang="es-CR" i="1" dirty="0"/>
              <a:t>; tu palabra es verdad.“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="" xmlns:a16="http://schemas.microsoft.com/office/drawing/2014/main" id="{4973F7A7-EBA2-F848-BAF2-678608142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4069" y="4264813"/>
            <a:ext cx="3261710" cy="167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392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</TotalTime>
  <Words>824</Words>
  <Application>Microsoft Office PowerPoint</Application>
  <PresentationFormat>Panorámica</PresentationFormat>
  <Paragraphs>123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Tema de Office</vt:lpstr>
      <vt:lpstr>Presentación de PowerPoint</vt:lpstr>
      <vt:lpstr>Lección 3: Seguridad de la salvación</vt:lpstr>
      <vt:lpstr>Formación de un diamante:</vt:lpstr>
      <vt:lpstr>Formación de un diamante:</vt:lpstr>
      <vt:lpstr>Proceso de liberación del pecado:</vt:lpstr>
      <vt:lpstr>I. La Justificación:</vt:lpstr>
      <vt:lpstr>I. La Justificación:</vt:lpstr>
      <vt:lpstr>I. La Justificación:</vt:lpstr>
      <vt:lpstr>II. Santificación:</vt:lpstr>
      <vt:lpstr>II. Santificación:</vt:lpstr>
      <vt:lpstr>II. Santificación:</vt:lpstr>
      <vt:lpstr>III. La Glorificación:</vt:lpstr>
      <vt:lpstr>III. La Glorificación:</vt:lpstr>
      <vt:lpstr>III. La Glorificación:</vt:lpstr>
      <vt:lpstr>III. La Glorificación:</vt:lpstr>
      <vt:lpstr>La glorificación significa que uno es finalmente transformado a la imagen de Jesús mismo y somos libres de la presencia del pecado. </vt:lpstr>
      <vt:lpstr>A modo de resumen:</vt:lpstr>
      <vt:lpstr>  Versículo para memorizar:   </vt:lpstr>
      <vt:lpstr>PARA CRECER</vt:lpstr>
      <vt:lpstr>MEMORICE</vt:lpstr>
      <vt:lpstr>Lección 3: Seguridad de la salvación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Lección 3: SEGURIDAD DE LA SALVACION  </dc:title>
  <dc:creator>Microsoft Office User</dc:creator>
  <cp:lastModifiedBy>Gabriel Leandro</cp:lastModifiedBy>
  <cp:revision>30</cp:revision>
  <dcterms:created xsi:type="dcterms:W3CDTF">2019-08-09T21:27:58Z</dcterms:created>
  <dcterms:modified xsi:type="dcterms:W3CDTF">2023-09-02T04:29:19Z</dcterms:modified>
</cp:coreProperties>
</file>