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9" r:id="rId2"/>
    <p:sldId id="256" r:id="rId3"/>
    <p:sldId id="286" r:id="rId4"/>
    <p:sldId id="284" r:id="rId5"/>
    <p:sldId id="285" r:id="rId6"/>
    <p:sldId id="258" r:id="rId7"/>
    <p:sldId id="278" r:id="rId8"/>
    <p:sldId id="260" r:id="rId9"/>
    <p:sldId id="261" r:id="rId10"/>
    <p:sldId id="262" r:id="rId11"/>
    <p:sldId id="263" r:id="rId12"/>
    <p:sldId id="264" r:id="rId13"/>
    <p:sldId id="265" r:id="rId14"/>
    <p:sldId id="266" r:id="rId15"/>
    <p:sldId id="267" r:id="rId16"/>
    <p:sldId id="268" r:id="rId17"/>
    <p:sldId id="269" r:id="rId18"/>
    <p:sldId id="279" r:id="rId19"/>
    <p:sldId id="270" r:id="rId20"/>
    <p:sldId id="271" r:id="rId21"/>
    <p:sldId id="272" r:id="rId22"/>
    <p:sldId id="280" r:id="rId23"/>
    <p:sldId id="273" r:id="rId24"/>
    <p:sldId id="287" r:id="rId25"/>
    <p:sldId id="290" r:id="rId26"/>
    <p:sldId id="274" r:id="rId27"/>
    <p:sldId id="275" r:id="rId28"/>
    <p:sldId id="276" r:id="rId29"/>
    <p:sldId id="277" r:id="rId30"/>
    <p:sldId id="288" r:id="rId31"/>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400" autoAdjust="0"/>
  </p:normalViewPr>
  <p:slideViewPr>
    <p:cSldViewPr snapToGrid="0">
      <p:cViewPr varScale="1">
        <p:scale>
          <a:sx n="77" d="100"/>
          <a:sy n="77" d="100"/>
        </p:scale>
        <p:origin x="77"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687A9-54B0-4123-8BD0-E6D6DA193D0D}" type="doc">
      <dgm:prSet loTypeId="urn:microsoft.com/office/officeart/2005/8/layout/hProcess9" loCatId="process" qsTypeId="urn:microsoft.com/office/officeart/2005/8/quickstyle/simple1" qsCatId="simple" csTypeId="urn:microsoft.com/office/officeart/2005/8/colors/colorful3" csCatId="colorful" phldr="1"/>
      <dgm:spPr/>
    </dgm:pt>
    <dgm:pt modelId="{9E8C3C06-56FF-4EEF-9E8A-ACD8B941C1B7}">
      <dgm:prSet phldrT="[Texto]"/>
      <dgm:spPr/>
      <dgm:t>
        <a:bodyPr/>
        <a:lstStyle/>
        <a:p>
          <a:r>
            <a:rPr lang="es-CR" dirty="0"/>
            <a:t>Naturaleza de la persona sin Cristo</a:t>
          </a:r>
        </a:p>
      </dgm:t>
    </dgm:pt>
    <dgm:pt modelId="{51F0F4D9-9BB0-4816-9023-8FFB5C8794FA}" type="parTrans" cxnId="{904CAE48-E571-4404-AB4A-ED3B4486E6B7}">
      <dgm:prSet/>
      <dgm:spPr/>
      <dgm:t>
        <a:bodyPr/>
        <a:lstStyle/>
        <a:p>
          <a:endParaRPr lang="es-CR"/>
        </a:p>
      </dgm:t>
    </dgm:pt>
    <dgm:pt modelId="{977C60AA-3536-4302-95C6-DD8C32135A43}" type="sibTrans" cxnId="{904CAE48-E571-4404-AB4A-ED3B4486E6B7}">
      <dgm:prSet/>
      <dgm:spPr/>
      <dgm:t>
        <a:bodyPr/>
        <a:lstStyle/>
        <a:p>
          <a:endParaRPr lang="es-CR"/>
        </a:p>
      </dgm:t>
    </dgm:pt>
    <dgm:pt modelId="{7943F8E5-B182-4FB4-8C27-C1E944B96B8D}">
      <dgm:prSet phldrT="[Texto]"/>
      <dgm:spPr/>
      <dgm:t>
        <a:bodyPr/>
        <a:lstStyle/>
        <a:p>
          <a:r>
            <a:rPr lang="es-CR" dirty="0"/>
            <a:t>Obra de Dios en la Salvación</a:t>
          </a:r>
        </a:p>
      </dgm:t>
    </dgm:pt>
    <dgm:pt modelId="{3C2FA941-0EFE-4F8A-9706-A826C5F714B6}" type="parTrans" cxnId="{90AA13F2-6308-43D1-BFCC-9D26CD5E6674}">
      <dgm:prSet/>
      <dgm:spPr/>
      <dgm:t>
        <a:bodyPr/>
        <a:lstStyle/>
        <a:p>
          <a:endParaRPr lang="es-CR"/>
        </a:p>
      </dgm:t>
    </dgm:pt>
    <dgm:pt modelId="{5ADA67AB-6F84-4B1E-90E7-B37A22A95464}" type="sibTrans" cxnId="{90AA13F2-6308-43D1-BFCC-9D26CD5E6674}">
      <dgm:prSet/>
      <dgm:spPr/>
      <dgm:t>
        <a:bodyPr/>
        <a:lstStyle/>
        <a:p>
          <a:endParaRPr lang="es-CR"/>
        </a:p>
      </dgm:t>
    </dgm:pt>
    <dgm:pt modelId="{BE044949-B9AF-45C5-ABC3-3415A54414A0}">
      <dgm:prSet phldrT="[Texto]"/>
      <dgm:spPr/>
      <dgm:t>
        <a:bodyPr/>
        <a:lstStyle/>
        <a:p>
          <a:r>
            <a:rPr lang="es-CR" dirty="0"/>
            <a:t>Las </a:t>
          </a:r>
          <a:r>
            <a:rPr lang="es-CR" i="1" dirty="0"/>
            <a:t>cuatro relaciones </a:t>
          </a:r>
          <a:r>
            <a:rPr lang="es-CR" dirty="0"/>
            <a:t>restauradas por Cristo</a:t>
          </a:r>
        </a:p>
      </dgm:t>
    </dgm:pt>
    <dgm:pt modelId="{7CBAA387-15A7-46CC-B3E6-B201B6EDA6C1}" type="parTrans" cxnId="{BECE93AD-923B-4F5D-ACA5-D304EABFB814}">
      <dgm:prSet/>
      <dgm:spPr/>
      <dgm:t>
        <a:bodyPr/>
        <a:lstStyle/>
        <a:p>
          <a:endParaRPr lang="es-CR"/>
        </a:p>
      </dgm:t>
    </dgm:pt>
    <dgm:pt modelId="{2BB2E949-78CF-4A79-92A4-DD4A5CB0D88C}" type="sibTrans" cxnId="{BECE93AD-923B-4F5D-ACA5-D304EABFB814}">
      <dgm:prSet/>
      <dgm:spPr/>
      <dgm:t>
        <a:bodyPr/>
        <a:lstStyle/>
        <a:p>
          <a:endParaRPr lang="es-CR"/>
        </a:p>
      </dgm:t>
    </dgm:pt>
    <dgm:pt modelId="{939192E8-13D3-44D9-BF99-0B48B0421702}" type="pres">
      <dgm:prSet presAssocID="{48B687A9-54B0-4123-8BD0-E6D6DA193D0D}" presName="CompostProcess" presStyleCnt="0">
        <dgm:presLayoutVars>
          <dgm:dir/>
          <dgm:resizeHandles val="exact"/>
        </dgm:presLayoutVars>
      </dgm:prSet>
      <dgm:spPr/>
    </dgm:pt>
    <dgm:pt modelId="{CB354E37-9BF7-4EBA-8C7F-D09EB109EC05}" type="pres">
      <dgm:prSet presAssocID="{48B687A9-54B0-4123-8BD0-E6D6DA193D0D}" presName="arrow" presStyleLbl="bgShp" presStyleIdx="0" presStyleCnt="1"/>
      <dgm:spPr/>
    </dgm:pt>
    <dgm:pt modelId="{4E0F77B7-49FB-4BB0-A0FF-58EE9FFEF7C4}" type="pres">
      <dgm:prSet presAssocID="{48B687A9-54B0-4123-8BD0-E6D6DA193D0D}" presName="linearProcess" presStyleCnt="0"/>
      <dgm:spPr/>
    </dgm:pt>
    <dgm:pt modelId="{75588DBE-6BEE-40DB-AF6B-A0842D8700B1}" type="pres">
      <dgm:prSet presAssocID="{9E8C3C06-56FF-4EEF-9E8A-ACD8B941C1B7}" presName="textNode" presStyleLbl="node1" presStyleIdx="0" presStyleCnt="3">
        <dgm:presLayoutVars>
          <dgm:bulletEnabled val="1"/>
        </dgm:presLayoutVars>
      </dgm:prSet>
      <dgm:spPr/>
      <dgm:t>
        <a:bodyPr/>
        <a:lstStyle/>
        <a:p>
          <a:endParaRPr lang="es-CR"/>
        </a:p>
      </dgm:t>
    </dgm:pt>
    <dgm:pt modelId="{C09DF405-A5F5-42EB-8AEA-AFCB56230402}" type="pres">
      <dgm:prSet presAssocID="{977C60AA-3536-4302-95C6-DD8C32135A43}" presName="sibTrans" presStyleCnt="0"/>
      <dgm:spPr/>
    </dgm:pt>
    <dgm:pt modelId="{7EB603F0-8ACF-4EB3-9713-6FA93DE695AD}" type="pres">
      <dgm:prSet presAssocID="{7943F8E5-B182-4FB4-8C27-C1E944B96B8D}" presName="textNode" presStyleLbl="node1" presStyleIdx="1" presStyleCnt="3">
        <dgm:presLayoutVars>
          <dgm:bulletEnabled val="1"/>
        </dgm:presLayoutVars>
      </dgm:prSet>
      <dgm:spPr/>
      <dgm:t>
        <a:bodyPr/>
        <a:lstStyle/>
        <a:p>
          <a:endParaRPr lang="es-CR"/>
        </a:p>
      </dgm:t>
    </dgm:pt>
    <dgm:pt modelId="{DE011B2E-A207-46C8-8990-591A0DD0E576}" type="pres">
      <dgm:prSet presAssocID="{5ADA67AB-6F84-4B1E-90E7-B37A22A95464}" presName="sibTrans" presStyleCnt="0"/>
      <dgm:spPr/>
    </dgm:pt>
    <dgm:pt modelId="{35B5FCCB-B6E9-4BEF-834F-11F1AA7DB2F2}" type="pres">
      <dgm:prSet presAssocID="{BE044949-B9AF-45C5-ABC3-3415A54414A0}" presName="textNode" presStyleLbl="node1" presStyleIdx="2" presStyleCnt="3">
        <dgm:presLayoutVars>
          <dgm:bulletEnabled val="1"/>
        </dgm:presLayoutVars>
      </dgm:prSet>
      <dgm:spPr/>
      <dgm:t>
        <a:bodyPr/>
        <a:lstStyle/>
        <a:p>
          <a:endParaRPr lang="es-CR"/>
        </a:p>
      </dgm:t>
    </dgm:pt>
  </dgm:ptLst>
  <dgm:cxnLst>
    <dgm:cxn modelId="{BECE93AD-923B-4F5D-ACA5-D304EABFB814}" srcId="{48B687A9-54B0-4123-8BD0-E6D6DA193D0D}" destId="{BE044949-B9AF-45C5-ABC3-3415A54414A0}" srcOrd="2" destOrd="0" parTransId="{7CBAA387-15A7-46CC-B3E6-B201B6EDA6C1}" sibTransId="{2BB2E949-78CF-4A79-92A4-DD4A5CB0D88C}"/>
    <dgm:cxn modelId="{904CAE48-E571-4404-AB4A-ED3B4486E6B7}" srcId="{48B687A9-54B0-4123-8BD0-E6D6DA193D0D}" destId="{9E8C3C06-56FF-4EEF-9E8A-ACD8B941C1B7}" srcOrd="0" destOrd="0" parTransId="{51F0F4D9-9BB0-4816-9023-8FFB5C8794FA}" sibTransId="{977C60AA-3536-4302-95C6-DD8C32135A43}"/>
    <dgm:cxn modelId="{909E8247-68E7-40C6-8C09-AAE963235854}" type="presOf" srcId="{9E8C3C06-56FF-4EEF-9E8A-ACD8B941C1B7}" destId="{75588DBE-6BEE-40DB-AF6B-A0842D8700B1}" srcOrd="0" destOrd="0" presId="urn:microsoft.com/office/officeart/2005/8/layout/hProcess9"/>
    <dgm:cxn modelId="{75F47D5C-F349-4671-B88D-CA211E6B11A7}" type="presOf" srcId="{48B687A9-54B0-4123-8BD0-E6D6DA193D0D}" destId="{939192E8-13D3-44D9-BF99-0B48B0421702}" srcOrd="0" destOrd="0" presId="urn:microsoft.com/office/officeart/2005/8/layout/hProcess9"/>
    <dgm:cxn modelId="{38C9B2F5-699C-43DF-A109-BF0681446632}" type="presOf" srcId="{7943F8E5-B182-4FB4-8C27-C1E944B96B8D}" destId="{7EB603F0-8ACF-4EB3-9713-6FA93DE695AD}" srcOrd="0" destOrd="0" presId="urn:microsoft.com/office/officeart/2005/8/layout/hProcess9"/>
    <dgm:cxn modelId="{B6AC0A87-C9B0-4AEA-A3BF-D195E3296A5F}" type="presOf" srcId="{BE044949-B9AF-45C5-ABC3-3415A54414A0}" destId="{35B5FCCB-B6E9-4BEF-834F-11F1AA7DB2F2}" srcOrd="0" destOrd="0" presId="urn:microsoft.com/office/officeart/2005/8/layout/hProcess9"/>
    <dgm:cxn modelId="{90AA13F2-6308-43D1-BFCC-9D26CD5E6674}" srcId="{48B687A9-54B0-4123-8BD0-E6D6DA193D0D}" destId="{7943F8E5-B182-4FB4-8C27-C1E944B96B8D}" srcOrd="1" destOrd="0" parTransId="{3C2FA941-0EFE-4F8A-9706-A826C5F714B6}" sibTransId="{5ADA67AB-6F84-4B1E-90E7-B37A22A95464}"/>
    <dgm:cxn modelId="{DAC08743-D3FF-44F2-BD51-03D1072B0119}" type="presParOf" srcId="{939192E8-13D3-44D9-BF99-0B48B0421702}" destId="{CB354E37-9BF7-4EBA-8C7F-D09EB109EC05}" srcOrd="0" destOrd="0" presId="urn:microsoft.com/office/officeart/2005/8/layout/hProcess9"/>
    <dgm:cxn modelId="{D87F4A4E-6EB4-4BD8-B928-5DB2D8FE485C}" type="presParOf" srcId="{939192E8-13D3-44D9-BF99-0B48B0421702}" destId="{4E0F77B7-49FB-4BB0-A0FF-58EE9FFEF7C4}" srcOrd="1" destOrd="0" presId="urn:microsoft.com/office/officeart/2005/8/layout/hProcess9"/>
    <dgm:cxn modelId="{24EB4E91-287D-4457-8638-A9E15CBF1DFD}" type="presParOf" srcId="{4E0F77B7-49FB-4BB0-A0FF-58EE9FFEF7C4}" destId="{75588DBE-6BEE-40DB-AF6B-A0842D8700B1}" srcOrd="0" destOrd="0" presId="urn:microsoft.com/office/officeart/2005/8/layout/hProcess9"/>
    <dgm:cxn modelId="{55D0E7B1-E5F1-455A-8504-A44429A9F54A}" type="presParOf" srcId="{4E0F77B7-49FB-4BB0-A0FF-58EE9FFEF7C4}" destId="{C09DF405-A5F5-42EB-8AEA-AFCB56230402}" srcOrd="1" destOrd="0" presId="urn:microsoft.com/office/officeart/2005/8/layout/hProcess9"/>
    <dgm:cxn modelId="{43EA2D7B-CE87-4A8B-8509-173C648F2222}" type="presParOf" srcId="{4E0F77B7-49FB-4BB0-A0FF-58EE9FFEF7C4}" destId="{7EB603F0-8ACF-4EB3-9713-6FA93DE695AD}" srcOrd="2" destOrd="0" presId="urn:microsoft.com/office/officeart/2005/8/layout/hProcess9"/>
    <dgm:cxn modelId="{D43DB96F-B827-4B44-9374-71C076B31FF6}" type="presParOf" srcId="{4E0F77B7-49FB-4BB0-A0FF-58EE9FFEF7C4}" destId="{DE011B2E-A207-46C8-8990-591A0DD0E576}" srcOrd="3" destOrd="0" presId="urn:microsoft.com/office/officeart/2005/8/layout/hProcess9"/>
    <dgm:cxn modelId="{D24AD305-8325-4F0B-8B15-A1EDEE04401A}" type="presParOf" srcId="{4E0F77B7-49FB-4BB0-A0FF-58EE9FFEF7C4}" destId="{35B5FCCB-B6E9-4BEF-834F-11F1AA7DB2F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8CFDC-3662-4177-BDB5-52B316DC29A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s-CR"/>
        </a:p>
      </dgm:t>
    </dgm:pt>
    <dgm:pt modelId="{A25121E7-0753-43F8-96C0-9344A0CBC232}">
      <dgm:prSet phldrT="[Texto]" custT="1"/>
      <dgm:spPr/>
      <dgm:t>
        <a:bodyPr/>
        <a:lstStyle/>
        <a:p>
          <a:r>
            <a:rPr lang="es-CR" sz="2800" dirty="0"/>
            <a:t>Sí mismo</a:t>
          </a:r>
        </a:p>
      </dgm:t>
    </dgm:pt>
    <dgm:pt modelId="{D815CDFA-8191-44B8-A377-2D9F8FA4E17A}" type="parTrans" cxnId="{A567100E-083E-4E17-8E5E-8EAE6F378875}">
      <dgm:prSet/>
      <dgm:spPr/>
      <dgm:t>
        <a:bodyPr/>
        <a:lstStyle/>
        <a:p>
          <a:endParaRPr lang="es-CR" sz="2800"/>
        </a:p>
      </dgm:t>
    </dgm:pt>
    <dgm:pt modelId="{190E4722-B007-4C8E-8892-C30735B166B9}" type="sibTrans" cxnId="{A567100E-083E-4E17-8E5E-8EAE6F378875}">
      <dgm:prSet/>
      <dgm:spPr/>
      <dgm:t>
        <a:bodyPr/>
        <a:lstStyle/>
        <a:p>
          <a:endParaRPr lang="es-CR" sz="2800"/>
        </a:p>
      </dgm:t>
    </dgm:pt>
    <dgm:pt modelId="{1C2BAECB-2999-4F37-BE55-CA4B4C2E3804}">
      <dgm:prSet phldrT="[Texto]" custT="1"/>
      <dgm:spPr/>
      <dgm:t>
        <a:bodyPr/>
        <a:lstStyle/>
        <a:p>
          <a:r>
            <a:rPr lang="es-CR" sz="2800" dirty="0"/>
            <a:t>Dios</a:t>
          </a:r>
        </a:p>
      </dgm:t>
    </dgm:pt>
    <dgm:pt modelId="{BF5E6B7F-2471-431B-BC03-14C6FECD4F26}" type="parTrans" cxnId="{87D7FC55-2C1D-46B8-90AE-0DDD6CF90A9A}">
      <dgm:prSet custT="1"/>
      <dgm:spPr/>
      <dgm:t>
        <a:bodyPr/>
        <a:lstStyle/>
        <a:p>
          <a:endParaRPr lang="es-CR" sz="800"/>
        </a:p>
      </dgm:t>
    </dgm:pt>
    <dgm:pt modelId="{0117E5A1-B5F7-4534-82B8-DC9B87C8120F}" type="sibTrans" cxnId="{87D7FC55-2C1D-46B8-90AE-0DDD6CF90A9A}">
      <dgm:prSet/>
      <dgm:spPr/>
      <dgm:t>
        <a:bodyPr/>
        <a:lstStyle/>
        <a:p>
          <a:endParaRPr lang="es-CR" sz="2800"/>
        </a:p>
      </dgm:t>
    </dgm:pt>
    <dgm:pt modelId="{B1C6BF22-528D-448C-B92E-3E492506D9E4}">
      <dgm:prSet phldrT="[Texto]" custT="1"/>
      <dgm:spPr/>
      <dgm:t>
        <a:bodyPr/>
        <a:lstStyle/>
        <a:p>
          <a:r>
            <a:rPr lang="es-CR" sz="2800" dirty="0"/>
            <a:t>Los demás</a:t>
          </a:r>
        </a:p>
      </dgm:t>
    </dgm:pt>
    <dgm:pt modelId="{9942C4A6-BC81-4854-913E-BC78ACBC5185}" type="parTrans" cxnId="{8B5B8C01-1272-469A-9901-5A5F12EB0A3B}">
      <dgm:prSet custT="1"/>
      <dgm:spPr/>
      <dgm:t>
        <a:bodyPr/>
        <a:lstStyle/>
        <a:p>
          <a:endParaRPr lang="es-CR" sz="800"/>
        </a:p>
      </dgm:t>
    </dgm:pt>
    <dgm:pt modelId="{128C2FA4-D914-4644-BF15-822C87BB9E1F}" type="sibTrans" cxnId="{8B5B8C01-1272-469A-9901-5A5F12EB0A3B}">
      <dgm:prSet/>
      <dgm:spPr/>
      <dgm:t>
        <a:bodyPr/>
        <a:lstStyle/>
        <a:p>
          <a:endParaRPr lang="es-CR" sz="2800"/>
        </a:p>
      </dgm:t>
    </dgm:pt>
    <dgm:pt modelId="{77B1B182-80DB-4C05-B863-B97B70795BC2}">
      <dgm:prSet phldrT="[Texto]" custT="1"/>
      <dgm:spPr/>
      <dgm:t>
        <a:bodyPr/>
        <a:lstStyle/>
        <a:p>
          <a:r>
            <a:rPr lang="es-CR" sz="2800" dirty="0"/>
            <a:t>La </a:t>
          </a:r>
          <a:r>
            <a:rPr lang="es-CR" sz="2800" dirty="0" err="1"/>
            <a:t>natu</a:t>
          </a:r>
          <a:r>
            <a:rPr lang="es-CR" sz="2800" dirty="0"/>
            <a:t>-raleza</a:t>
          </a:r>
        </a:p>
      </dgm:t>
    </dgm:pt>
    <dgm:pt modelId="{F2307138-E2E6-4D28-B2FB-131A94EBDCBD}" type="parTrans" cxnId="{244F5B6C-E2E3-439C-9A4C-CB401B1543B7}">
      <dgm:prSet custT="1"/>
      <dgm:spPr/>
      <dgm:t>
        <a:bodyPr/>
        <a:lstStyle/>
        <a:p>
          <a:endParaRPr lang="es-CR" sz="800"/>
        </a:p>
      </dgm:t>
    </dgm:pt>
    <dgm:pt modelId="{757770A1-A662-4DF6-BD72-C26CE724A0DE}" type="sibTrans" cxnId="{244F5B6C-E2E3-439C-9A4C-CB401B1543B7}">
      <dgm:prSet/>
      <dgm:spPr/>
      <dgm:t>
        <a:bodyPr/>
        <a:lstStyle/>
        <a:p>
          <a:endParaRPr lang="es-CR" sz="2800"/>
        </a:p>
      </dgm:t>
    </dgm:pt>
    <dgm:pt modelId="{EB9A781A-7AEE-452A-9A3E-A9E7A9FC80B0}" type="pres">
      <dgm:prSet presAssocID="{9C58CFDC-3662-4177-BDB5-52B316DC29AB}" presName="cycle" presStyleCnt="0">
        <dgm:presLayoutVars>
          <dgm:chMax val="1"/>
          <dgm:dir/>
          <dgm:animLvl val="ctr"/>
          <dgm:resizeHandles val="exact"/>
        </dgm:presLayoutVars>
      </dgm:prSet>
      <dgm:spPr/>
      <dgm:t>
        <a:bodyPr/>
        <a:lstStyle/>
        <a:p>
          <a:endParaRPr lang="es-CR"/>
        </a:p>
      </dgm:t>
    </dgm:pt>
    <dgm:pt modelId="{1643DB92-5D91-493A-BFEC-64DEF5D08F4D}" type="pres">
      <dgm:prSet presAssocID="{A25121E7-0753-43F8-96C0-9344A0CBC232}" presName="centerShape" presStyleLbl="node0" presStyleIdx="0" presStyleCnt="1"/>
      <dgm:spPr/>
      <dgm:t>
        <a:bodyPr/>
        <a:lstStyle/>
        <a:p>
          <a:endParaRPr lang="es-CR"/>
        </a:p>
      </dgm:t>
    </dgm:pt>
    <dgm:pt modelId="{8107D6F8-88FE-4348-A782-32F6670AA205}" type="pres">
      <dgm:prSet presAssocID="{BF5E6B7F-2471-431B-BC03-14C6FECD4F26}" presName="Name9" presStyleLbl="parChTrans1D2" presStyleIdx="0" presStyleCnt="3"/>
      <dgm:spPr/>
      <dgm:t>
        <a:bodyPr/>
        <a:lstStyle/>
        <a:p>
          <a:endParaRPr lang="es-CR"/>
        </a:p>
      </dgm:t>
    </dgm:pt>
    <dgm:pt modelId="{FBF0B62A-4ED5-438F-921A-FFDD1139B1E9}" type="pres">
      <dgm:prSet presAssocID="{BF5E6B7F-2471-431B-BC03-14C6FECD4F26}" presName="connTx" presStyleLbl="parChTrans1D2" presStyleIdx="0" presStyleCnt="3"/>
      <dgm:spPr/>
      <dgm:t>
        <a:bodyPr/>
        <a:lstStyle/>
        <a:p>
          <a:endParaRPr lang="es-CR"/>
        </a:p>
      </dgm:t>
    </dgm:pt>
    <dgm:pt modelId="{AE2EE0C2-B9B1-48E3-9387-845237BD967E}" type="pres">
      <dgm:prSet presAssocID="{1C2BAECB-2999-4F37-BE55-CA4B4C2E3804}" presName="node" presStyleLbl="node1" presStyleIdx="0" presStyleCnt="3">
        <dgm:presLayoutVars>
          <dgm:bulletEnabled val="1"/>
        </dgm:presLayoutVars>
      </dgm:prSet>
      <dgm:spPr/>
      <dgm:t>
        <a:bodyPr/>
        <a:lstStyle/>
        <a:p>
          <a:endParaRPr lang="es-CR"/>
        </a:p>
      </dgm:t>
    </dgm:pt>
    <dgm:pt modelId="{0AA1AEEF-AC4F-4A41-8B63-1A7533BBCAB8}" type="pres">
      <dgm:prSet presAssocID="{9942C4A6-BC81-4854-913E-BC78ACBC5185}" presName="Name9" presStyleLbl="parChTrans1D2" presStyleIdx="1" presStyleCnt="3"/>
      <dgm:spPr/>
      <dgm:t>
        <a:bodyPr/>
        <a:lstStyle/>
        <a:p>
          <a:endParaRPr lang="es-CR"/>
        </a:p>
      </dgm:t>
    </dgm:pt>
    <dgm:pt modelId="{BDC8B8DB-2BAB-46AD-A99F-1568CAA350A6}" type="pres">
      <dgm:prSet presAssocID="{9942C4A6-BC81-4854-913E-BC78ACBC5185}" presName="connTx" presStyleLbl="parChTrans1D2" presStyleIdx="1" presStyleCnt="3"/>
      <dgm:spPr/>
      <dgm:t>
        <a:bodyPr/>
        <a:lstStyle/>
        <a:p>
          <a:endParaRPr lang="es-CR"/>
        </a:p>
      </dgm:t>
    </dgm:pt>
    <dgm:pt modelId="{8EE89CF3-4B94-4395-8CA1-744699544F47}" type="pres">
      <dgm:prSet presAssocID="{B1C6BF22-528D-448C-B92E-3E492506D9E4}" presName="node" presStyleLbl="node1" presStyleIdx="1" presStyleCnt="3" custRadScaleRad="121487" custRadScaleInc="-33722">
        <dgm:presLayoutVars>
          <dgm:bulletEnabled val="1"/>
        </dgm:presLayoutVars>
      </dgm:prSet>
      <dgm:spPr/>
      <dgm:t>
        <a:bodyPr/>
        <a:lstStyle/>
        <a:p>
          <a:endParaRPr lang="es-CR"/>
        </a:p>
      </dgm:t>
    </dgm:pt>
    <dgm:pt modelId="{BC22D3FB-5788-4977-BF00-6E01A4F412E0}" type="pres">
      <dgm:prSet presAssocID="{F2307138-E2E6-4D28-B2FB-131A94EBDCBD}" presName="Name9" presStyleLbl="parChTrans1D2" presStyleIdx="2" presStyleCnt="3"/>
      <dgm:spPr/>
      <dgm:t>
        <a:bodyPr/>
        <a:lstStyle/>
        <a:p>
          <a:endParaRPr lang="es-CR"/>
        </a:p>
      </dgm:t>
    </dgm:pt>
    <dgm:pt modelId="{7CB1F1DE-282E-4BAD-B2CA-5A0F32CCE670}" type="pres">
      <dgm:prSet presAssocID="{F2307138-E2E6-4D28-B2FB-131A94EBDCBD}" presName="connTx" presStyleLbl="parChTrans1D2" presStyleIdx="2" presStyleCnt="3"/>
      <dgm:spPr/>
      <dgm:t>
        <a:bodyPr/>
        <a:lstStyle/>
        <a:p>
          <a:endParaRPr lang="es-CR"/>
        </a:p>
      </dgm:t>
    </dgm:pt>
    <dgm:pt modelId="{C6CB6920-9D25-47DE-8AA7-A1CABF749924}" type="pres">
      <dgm:prSet presAssocID="{77B1B182-80DB-4C05-B863-B97B70795BC2}" presName="node" presStyleLbl="node1" presStyleIdx="2" presStyleCnt="3" custRadScaleRad="121424" custRadScaleInc="39273">
        <dgm:presLayoutVars>
          <dgm:bulletEnabled val="1"/>
        </dgm:presLayoutVars>
      </dgm:prSet>
      <dgm:spPr/>
      <dgm:t>
        <a:bodyPr/>
        <a:lstStyle/>
        <a:p>
          <a:endParaRPr lang="es-CR"/>
        </a:p>
      </dgm:t>
    </dgm:pt>
  </dgm:ptLst>
  <dgm:cxnLst>
    <dgm:cxn modelId="{471A1053-B15E-4EE3-AFEC-5405AC02EC72}" type="presOf" srcId="{9942C4A6-BC81-4854-913E-BC78ACBC5185}" destId="{0AA1AEEF-AC4F-4A41-8B63-1A7533BBCAB8}" srcOrd="0" destOrd="0" presId="urn:microsoft.com/office/officeart/2005/8/layout/radial1"/>
    <dgm:cxn modelId="{7125F6BF-DBA7-4507-948F-2C2C5A43A92D}" type="presOf" srcId="{9C58CFDC-3662-4177-BDB5-52B316DC29AB}" destId="{EB9A781A-7AEE-452A-9A3E-A9E7A9FC80B0}" srcOrd="0" destOrd="0" presId="urn:microsoft.com/office/officeart/2005/8/layout/radial1"/>
    <dgm:cxn modelId="{82564974-C1DA-4BF7-8032-426F4DDDB402}" type="presOf" srcId="{9942C4A6-BC81-4854-913E-BC78ACBC5185}" destId="{BDC8B8DB-2BAB-46AD-A99F-1568CAA350A6}" srcOrd="1" destOrd="0" presId="urn:microsoft.com/office/officeart/2005/8/layout/radial1"/>
    <dgm:cxn modelId="{244F5B6C-E2E3-439C-9A4C-CB401B1543B7}" srcId="{A25121E7-0753-43F8-96C0-9344A0CBC232}" destId="{77B1B182-80DB-4C05-B863-B97B70795BC2}" srcOrd="2" destOrd="0" parTransId="{F2307138-E2E6-4D28-B2FB-131A94EBDCBD}" sibTransId="{757770A1-A662-4DF6-BD72-C26CE724A0DE}"/>
    <dgm:cxn modelId="{D22520BD-1E86-4627-9DE2-5A3251F130CA}" type="presOf" srcId="{F2307138-E2E6-4D28-B2FB-131A94EBDCBD}" destId="{BC22D3FB-5788-4977-BF00-6E01A4F412E0}" srcOrd="0" destOrd="0" presId="urn:microsoft.com/office/officeart/2005/8/layout/radial1"/>
    <dgm:cxn modelId="{EE8AEC07-2E4C-437D-B1B4-CA7C55BC3783}" type="presOf" srcId="{1C2BAECB-2999-4F37-BE55-CA4B4C2E3804}" destId="{AE2EE0C2-B9B1-48E3-9387-845237BD967E}" srcOrd="0" destOrd="0" presId="urn:microsoft.com/office/officeart/2005/8/layout/radial1"/>
    <dgm:cxn modelId="{8B5B8C01-1272-469A-9901-5A5F12EB0A3B}" srcId="{A25121E7-0753-43F8-96C0-9344A0CBC232}" destId="{B1C6BF22-528D-448C-B92E-3E492506D9E4}" srcOrd="1" destOrd="0" parTransId="{9942C4A6-BC81-4854-913E-BC78ACBC5185}" sibTransId="{128C2FA4-D914-4644-BF15-822C87BB9E1F}"/>
    <dgm:cxn modelId="{A567100E-083E-4E17-8E5E-8EAE6F378875}" srcId="{9C58CFDC-3662-4177-BDB5-52B316DC29AB}" destId="{A25121E7-0753-43F8-96C0-9344A0CBC232}" srcOrd="0" destOrd="0" parTransId="{D815CDFA-8191-44B8-A377-2D9F8FA4E17A}" sibTransId="{190E4722-B007-4C8E-8892-C30735B166B9}"/>
    <dgm:cxn modelId="{3DD10F57-BC46-4AC2-8279-D53DB1A0C7FA}" type="presOf" srcId="{BF5E6B7F-2471-431B-BC03-14C6FECD4F26}" destId="{FBF0B62A-4ED5-438F-921A-FFDD1139B1E9}" srcOrd="1" destOrd="0" presId="urn:microsoft.com/office/officeart/2005/8/layout/radial1"/>
    <dgm:cxn modelId="{87D7FC55-2C1D-46B8-90AE-0DDD6CF90A9A}" srcId="{A25121E7-0753-43F8-96C0-9344A0CBC232}" destId="{1C2BAECB-2999-4F37-BE55-CA4B4C2E3804}" srcOrd="0" destOrd="0" parTransId="{BF5E6B7F-2471-431B-BC03-14C6FECD4F26}" sibTransId="{0117E5A1-B5F7-4534-82B8-DC9B87C8120F}"/>
    <dgm:cxn modelId="{05E95BC2-5468-47BD-8D29-8728A9C71FE6}" type="presOf" srcId="{A25121E7-0753-43F8-96C0-9344A0CBC232}" destId="{1643DB92-5D91-493A-BFEC-64DEF5D08F4D}" srcOrd="0" destOrd="0" presId="urn:microsoft.com/office/officeart/2005/8/layout/radial1"/>
    <dgm:cxn modelId="{CF285FCB-3B83-402F-95D1-D735430D9605}" type="presOf" srcId="{77B1B182-80DB-4C05-B863-B97B70795BC2}" destId="{C6CB6920-9D25-47DE-8AA7-A1CABF749924}" srcOrd="0" destOrd="0" presId="urn:microsoft.com/office/officeart/2005/8/layout/radial1"/>
    <dgm:cxn modelId="{3556749D-4C66-4A0D-970F-9A00F8DD1647}" type="presOf" srcId="{BF5E6B7F-2471-431B-BC03-14C6FECD4F26}" destId="{8107D6F8-88FE-4348-A782-32F6670AA205}" srcOrd="0" destOrd="0" presId="urn:microsoft.com/office/officeart/2005/8/layout/radial1"/>
    <dgm:cxn modelId="{87C0BA33-845C-4061-8D25-46317B50C025}" type="presOf" srcId="{B1C6BF22-528D-448C-B92E-3E492506D9E4}" destId="{8EE89CF3-4B94-4395-8CA1-744699544F47}" srcOrd="0" destOrd="0" presId="urn:microsoft.com/office/officeart/2005/8/layout/radial1"/>
    <dgm:cxn modelId="{5C7A64CF-01E0-4D22-A608-CEA681912B3E}" type="presOf" srcId="{F2307138-E2E6-4D28-B2FB-131A94EBDCBD}" destId="{7CB1F1DE-282E-4BAD-B2CA-5A0F32CCE670}" srcOrd="1" destOrd="0" presId="urn:microsoft.com/office/officeart/2005/8/layout/radial1"/>
    <dgm:cxn modelId="{30BA5149-ADD1-4F60-913D-4480B7899ED7}" type="presParOf" srcId="{EB9A781A-7AEE-452A-9A3E-A9E7A9FC80B0}" destId="{1643DB92-5D91-493A-BFEC-64DEF5D08F4D}" srcOrd="0" destOrd="0" presId="urn:microsoft.com/office/officeart/2005/8/layout/radial1"/>
    <dgm:cxn modelId="{3CC002C7-BA8A-4EB6-BECA-147BE990BA2F}" type="presParOf" srcId="{EB9A781A-7AEE-452A-9A3E-A9E7A9FC80B0}" destId="{8107D6F8-88FE-4348-A782-32F6670AA205}" srcOrd="1" destOrd="0" presId="urn:microsoft.com/office/officeart/2005/8/layout/radial1"/>
    <dgm:cxn modelId="{B9BB5A61-E33B-4357-BF08-B4E43D1CDDBA}" type="presParOf" srcId="{8107D6F8-88FE-4348-A782-32F6670AA205}" destId="{FBF0B62A-4ED5-438F-921A-FFDD1139B1E9}" srcOrd="0" destOrd="0" presId="urn:microsoft.com/office/officeart/2005/8/layout/radial1"/>
    <dgm:cxn modelId="{F2CA6854-66C4-4ECA-99CE-A1BEEF376BD6}" type="presParOf" srcId="{EB9A781A-7AEE-452A-9A3E-A9E7A9FC80B0}" destId="{AE2EE0C2-B9B1-48E3-9387-845237BD967E}" srcOrd="2" destOrd="0" presId="urn:microsoft.com/office/officeart/2005/8/layout/radial1"/>
    <dgm:cxn modelId="{2D613D50-97F2-4751-8B4A-5F462AF5709D}" type="presParOf" srcId="{EB9A781A-7AEE-452A-9A3E-A9E7A9FC80B0}" destId="{0AA1AEEF-AC4F-4A41-8B63-1A7533BBCAB8}" srcOrd="3" destOrd="0" presId="urn:microsoft.com/office/officeart/2005/8/layout/radial1"/>
    <dgm:cxn modelId="{00D74602-0ABC-4976-9EF1-3D52222B897A}" type="presParOf" srcId="{0AA1AEEF-AC4F-4A41-8B63-1A7533BBCAB8}" destId="{BDC8B8DB-2BAB-46AD-A99F-1568CAA350A6}" srcOrd="0" destOrd="0" presId="urn:microsoft.com/office/officeart/2005/8/layout/radial1"/>
    <dgm:cxn modelId="{44807A2C-A8AC-4C49-80BA-F09702078423}" type="presParOf" srcId="{EB9A781A-7AEE-452A-9A3E-A9E7A9FC80B0}" destId="{8EE89CF3-4B94-4395-8CA1-744699544F47}" srcOrd="4" destOrd="0" presId="urn:microsoft.com/office/officeart/2005/8/layout/radial1"/>
    <dgm:cxn modelId="{8EFC69C4-B63A-4073-A2FB-0E7D98100500}" type="presParOf" srcId="{EB9A781A-7AEE-452A-9A3E-A9E7A9FC80B0}" destId="{BC22D3FB-5788-4977-BF00-6E01A4F412E0}" srcOrd="5" destOrd="0" presId="urn:microsoft.com/office/officeart/2005/8/layout/radial1"/>
    <dgm:cxn modelId="{9C390FA9-B91B-49C2-A1B9-CDD89C9557C3}" type="presParOf" srcId="{BC22D3FB-5788-4977-BF00-6E01A4F412E0}" destId="{7CB1F1DE-282E-4BAD-B2CA-5A0F32CCE670}" srcOrd="0" destOrd="0" presId="urn:microsoft.com/office/officeart/2005/8/layout/radial1"/>
    <dgm:cxn modelId="{285AFBBC-4D3B-4C55-9BFB-1A6459F39585}" type="presParOf" srcId="{EB9A781A-7AEE-452A-9A3E-A9E7A9FC80B0}" destId="{C6CB6920-9D25-47DE-8AA7-A1CABF749924}"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7713EB-2BCC-4EF8-82CA-74212A604A7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R"/>
        </a:p>
      </dgm:t>
    </dgm:pt>
    <dgm:pt modelId="{B37AC9AC-13E9-47A0-86B6-5F182A9A59F5}">
      <dgm:prSet phldrT="[Texto]"/>
      <dgm:spPr/>
      <dgm:t>
        <a:bodyPr/>
        <a:lstStyle/>
        <a:p>
          <a:r>
            <a:rPr lang="es-CR" dirty="0" smtClean="0"/>
            <a:t>Salvación por gracia</a:t>
          </a:r>
          <a:endParaRPr lang="es-CR" dirty="0"/>
        </a:p>
      </dgm:t>
    </dgm:pt>
    <dgm:pt modelId="{37463F45-1C8C-4524-A7FC-65D45A4DD894}" type="parTrans" cxnId="{C9C37605-6B68-443F-9897-210025A88101}">
      <dgm:prSet/>
      <dgm:spPr/>
      <dgm:t>
        <a:bodyPr/>
        <a:lstStyle/>
        <a:p>
          <a:endParaRPr lang="es-CR"/>
        </a:p>
      </dgm:t>
    </dgm:pt>
    <dgm:pt modelId="{6A8AB3EA-6FAA-4275-AD5E-61B11375120D}" type="sibTrans" cxnId="{C9C37605-6B68-443F-9897-210025A88101}">
      <dgm:prSet/>
      <dgm:spPr/>
      <dgm:t>
        <a:bodyPr/>
        <a:lstStyle/>
        <a:p>
          <a:endParaRPr lang="es-CR"/>
        </a:p>
      </dgm:t>
    </dgm:pt>
    <dgm:pt modelId="{F25908D7-0C91-4E6E-8CB5-26A3BD707D06}">
      <dgm:prSet phldrT="[Texto]"/>
      <dgm:spPr>
        <a:solidFill>
          <a:srgbClr val="0070C0"/>
        </a:solidFill>
      </dgm:spPr>
      <dgm:t>
        <a:bodyPr/>
        <a:lstStyle/>
        <a:p>
          <a:r>
            <a:rPr lang="es-CR" dirty="0" smtClean="0"/>
            <a:t>La vida sin Cristo</a:t>
          </a:r>
          <a:endParaRPr lang="es-CR" dirty="0"/>
        </a:p>
      </dgm:t>
    </dgm:pt>
    <dgm:pt modelId="{D730033D-D414-42F4-BE46-F14ADE5F17F8}" type="parTrans" cxnId="{82C7756E-79FB-4E84-A56D-5F45B5169F6A}">
      <dgm:prSet/>
      <dgm:spPr/>
      <dgm:t>
        <a:bodyPr/>
        <a:lstStyle/>
        <a:p>
          <a:endParaRPr lang="es-CR"/>
        </a:p>
      </dgm:t>
    </dgm:pt>
    <dgm:pt modelId="{586DD6D1-F27A-498D-98BD-A01EC9F77A26}" type="sibTrans" cxnId="{82C7756E-79FB-4E84-A56D-5F45B5169F6A}">
      <dgm:prSet/>
      <dgm:spPr/>
      <dgm:t>
        <a:bodyPr/>
        <a:lstStyle/>
        <a:p>
          <a:endParaRPr lang="es-CR"/>
        </a:p>
      </dgm:t>
    </dgm:pt>
    <dgm:pt modelId="{CFADDA6A-CFD7-4E2F-9015-0C4C0B12BE13}">
      <dgm:prSet phldrT="[Texto]"/>
      <dgm:spPr>
        <a:solidFill>
          <a:schemeClr val="accent5">
            <a:lumMod val="75000"/>
          </a:schemeClr>
        </a:solidFill>
      </dgm:spPr>
      <dgm:t>
        <a:bodyPr/>
        <a:lstStyle/>
        <a:p>
          <a:r>
            <a:rPr lang="es-CR" dirty="0" smtClean="0"/>
            <a:t>Obra de Dios en la salvación</a:t>
          </a:r>
          <a:endParaRPr lang="es-CR" dirty="0"/>
        </a:p>
      </dgm:t>
    </dgm:pt>
    <dgm:pt modelId="{7FBB6847-E95D-47E0-B5F0-FAB446F53443}" type="parTrans" cxnId="{48588CB4-3CB5-4F12-885A-A6A818347D45}">
      <dgm:prSet/>
      <dgm:spPr/>
      <dgm:t>
        <a:bodyPr/>
        <a:lstStyle/>
        <a:p>
          <a:endParaRPr lang="es-CR"/>
        </a:p>
      </dgm:t>
    </dgm:pt>
    <dgm:pt modelId="{D97C2CB4-2A78-42B6-8C46-4FE6DE79A655}" type="sibTrans" cxnId="{48588CB4-3CB5-4F12-885A-A6A818347D45}">
      <dgm:prSet/>
      <dgm:spPr/>
      <dgm:t>
        <a:bodyPr/>
        <a:lstStyle/>
        <a:p>
          <a:endParaRPr lang="es-CR"/>
        </a:p>
      </dgm:t>
    </dgm:pt>
    <dgm:pt modelId="{9573A770-8D2F-4F1E-A512-9D449B0CD610}">
      <dgm:prSet phldrT="[Texto]"/>
      <dgm:spPr>
        <a:solidFill>
          <a:schemeClr val="accent5">
            <a:lumMod val="50000"/>
          </a:schemeClr>
        </a:solidFill>
      </dgm:spPr>
      <dgm:t>
        <a:bodyPr/>
        <a:lstStyle/>
        <a:p>
          <a:r>
            <a:rPr lang="es-CR" dirty="0" smtClean="0"/>
            <a:t>Jesús reconcilia todas las cosas</a:t>
          </a:r>
          <a:endParaRPr lang="es-CR" dirty="0"/>
        </a:p>
      </dgm:t>
    </dgm:pt>
    <dgm:pt modelId="{75D80A77-CA43-4784-8D84-BC717E5B99ED}" type="parTrans" cxnId="{4A5933D8-3B35-44AC-8FE2-AE64E9B5A880}">
      <dgm:prSet/>
      <dgm:spPr/>
      <dgm:t>
        <a:bodyPr/>
        <a:lstStyle/>
        <a:p>
          <a:endParaRPr lang="es-CR"/>
        </a:p>
      </dgm:t>
    </dgm:pt>
    <dgm:pt modelId="{C4555372-9CD7-49F7-AA84-E537FECF86F1}" type="sibTrans" cxnId="{4A5933D8-3B35-44AC-8FE2-AE64E9B5A880}">
      <dgm:prSet/>
      <dgm:spPr/>
      <dgm:t>
        <a:bodyPr/>
        <a:lstStyle/>
        <a:p>
          <a:endParaRPr lang="es-CR"/>
        </a:p>
      </dgm:t>
    </dgm:pt>
    <dgm:pt modelId="{481254CF-B522-4DD4-9F9C-D07A285A75A4}">
      <dgm:prSet phldrT="[Texto]"/>
      <dgm:spPr>
        <a:solidFill>
          <a:srgbClr val="0070C0"/>
        </a:solidFill>
      </dgm:spPr>
      <dgm:t>
        <a:bodyPr/>
        <a:lstStyle/>
        <a:p>
          <a:r>
            <a:rPr lang="es-CR" dirty="0" smtClean="0"/>
            <a:t>Dios quería comunión con nosotros, pero…</a:t>
          </a:r>
          <a:endParaRPr lang="es-CR" dirty="0"/>
        </a:p>
      </dgm:t>
    </dgm:pt>
    <dgm:pt modelId="{B37615B2-3BA9-4972-9D4E-64AB55657812}" type="parTrans" cxnId="{024A9D8A-1645-4D80-8237-3EF500BA25D2}">
      <dgm:prSet/>
      <dgm:spPr/>
      <dgm:t>
        <a:bodyPr/>
        <a:lstStyle/>
        <a:p>
          <a:endParaRPr lang="es-CR"/>
        </a:p>
      </dgm:t>
    </dgm:pt>
    <dgm:pt modelId="{2B6763A1-F6E4-461E-8E0F-029508F2ED1D}" type="sibTrans" cxnId="{024A9D8A-1645-4D80-8237-3EF500BA25D2}">
      <dgm:prSet/>
      <dgm:spPr/>
      <dgm:t>
        <a:bodyPr/>
        <a:lstStyle/>
        <a:p>
          <a:endParaRPr lang="es-CR"/>
        </a:p>
      </dgm:t>
    </dgm:pt>
    <dgm:pt modelId="{F72E87F6-AC76-42C5-9072-A80067D5B59E}">
      <dgm:prSet phldrT="[Texto]"/>
      <dgm:spPr>
        <a:solidFill>
          <a:srgbClr val="0070C0"/>
        </a:solidFill>
      </dgm:spPr>
      <dgm:t>
        <a:bodyPr/>
        <a:lstStyle/>
        <a:p>
          <a:r>
            <a:rPr lang="es-CR" dirty="0" smtClean="0"/>
            <a:t>Estábamos muertos en delitos y pecados</a:t>
          </a:r>
          <a:endParaRPr lang="es-CR" dirty="0"/>
        </a:p>
      </dgm:t>
    </dgm:pt>
    <dgm:pt modelId="{39BA8975-11FC-4E0E-8C93-544BC75EA37F}" type="parTrans" cxnId="{90DF67B0-74A7-4C5A-9632-4F67FB3FEAA9}">
      <dgm:prSet/>
      <dgm:spPr/>
      <dgm:t>
        <a:bodyPr/>
        <a:lstStyle/>
        <a:p>
          <a:endParaRPr lang="es-CR"/>
        </a:p>
      </dgm:t>
    </dgm:pt>
    <dgm:pt modelId="{FC36ED4B-9D38-49EB-A24F-88B79A594766}" type="sibTrans" cxnId="{90DF67B0-74A7-4C5A-9632-4F67FB3FEAA9}">
      <dgm:prSet/>
      <dgm:spPr/>
      <dgm:t>
        <a:bodyPr/>
        <a:lstStyle/>
        <a:p>
          <a:endParaRPr lang="es-CR"/>
        </a:p>
      </dgm:t>
    </dgm:pt>
    <dgm:pt modelId="{2A6ACEFA-4042-4486-B9E8-3FC71A7783BA}">
      <dgm:prSet phldrT="[Texto]"/>
      <dgm:spPr>
        <a:solidFill>
          <a:srgbClr val="0070C0"/>
        </a:solidFill>
      </dgm:spPr>
      <dgm:t>
        <a:bodyPr/>
        <a:lstStyle/>
        <a:p>
          <a:r>
            <a:rPr lang="es-CR" dirty="0" smtClean="0"/>
            <a:t>Merecemos la condenación</a:t>
          </a:r>
          <a:endParaRPr lang="es-CR" dirty="0"/>
        </a:p>
      </dgm:t>
    </dgm:pt>
    <dgm:pt modelId="{92D4CB40-5DE1-4F12-9E14-5E64EE7B7AB4}" type="parTrans" cxnId="{D5DCDA11-E9F6-45B3-A80C-809B3BE8BA00}">
      <dgm:prSet/>
      <dgm:spPr/>
      <dgm:t>
        <a:bodyPr/>
        <a:lstStyle/>
        <a:p>
          <a:endParaRPr lang="es-CR"/>
        </a:p>
      </dgm:t>
    </dgm:pt>
    <dgm:pt modelId="{23CF9B36-0D52-45DF-921A-A678C9B022A7}" type="sibTrans" cxnId="{D5DCDA11-E9F6-45B3-A80C-809B3BE8BA00}">
      <dgm:prSet/>
      <dgm:spPr/>
      <dgm:t>
        <a:bodyPr/>
        <a:lstStyle/>
        <a:p>
          <a:endParaRPr lang="es-CR"/>
        </a:p>
      </dgm:t>
    </dgm:pt>
    <dgm:pt modelId="{19B3FE06-0150-4DA3-8511-3AF1DBE577A8}">
      <dgm:prSet phldrT="[Texto]"/>
      <dgm:spPr>
        <a:solidFill>
          <a:schemeClr val="accent5">
            <a:lumMod val="75000"/>
          </a:schemeClr>
        </a:solidFill>
      </dgm:spPr>
      <dgm:t>
        <a:bodyPr/>
        <a:lstStyle/>
        <a:p>
          <a:r>
            <a:rPr lang="es-CR" dirty="0" smtClean="0"/>
            <a:t>Cristo murió por nosotros</a:t>
          </a:r>
          <a:endParaRPr lang="es-CR" dirty="0"/>
        </a:p>
      </dgm:t>
    </dgm:pt>
    <dgm:pt modelId="{F0540934-3322-4064-B8B1-72CCBF707CA1}" type="parTrans" cxnId="{E6F695BB-ACBF-46E7-95DB-D770E5ABD1AF}">
      <dgm:prSet/>
      <dgm:spPr/>
      <dgm:t>
        <a:bodyPr/>
        <a:lstStyle/>
        <a:p>
          <a:endParaRPr lang="es-CR"/>
        </a:p>
      </dgm:t>
    </dgm:pt>
    <dgm:pt modelId="{4A455A38-933F-491F-806F-4536E3AE0C97}" type="sibTrans" cxnId="{E6F695BB-ACBF-46E7-95DB-D770E5ABD1AF}">
      <dgm:prSet/>
      <dgm:spPr/>
      <dgm:t>
        <a:bodyPr/>
        <a:lstStyle/>
        <a:p>
          <a:endParaRPr lang="es-CR"/>
        </a:p>
      </dgm:t>
    </dgm:pt>
    <dgm:pt modelId="{5795AE38-9AA4-466B-ABF8-23F40029A7FE}">
      <dgm:prSet phldrT="[Texto]"/>
      <dgm:spPr>
        <a:solidFill>
          <a:schemeClr val="accent5">
            <a:lumMod val="75000"/>
          </a:schemeClr>
        </a:solidFill>
      </dgm:spPr>
      <dgm:t>
        <a:bodyPr/>
        <a:lstStyle/>
        <a:p>
          <a:r>
            <a:rPr lang="es-CR" dirty="0" smtClean="0"/>
            <a:t>Somos salvos por fe, no por obras</a:t>
          </a:r>
          <a:endParaRPr lang="es-CR" dirty="0"/>
        </a:p>
      </dgm:t>
    </dgm:pt>
    <dgm:pt modelId="{881CAB88-6C55-4227-9DD7-D6A45A49C82B}" type="parTrans" cxnId="{56CBEAA2-9FD3-4181-BDEC-2880DB324B5D}">
      <dgm:prSet/>
      <dgm:spPr/>
      <dgm:t>
        <a:bodyPr/>
        <a:lstStyle/>
        <a:p>
          <a:endParaRPr lang="es-CR"/>
        </a:p>
      </dgm:t>
    </dgm:pt>
    <dgm:pt modelId="{31BA0343-1EA4-49F4-A0C0-BF8BA03AC6CB}" type="sibTrans" cxnId="{56CBEAA2-9FD3-4181-BDEC-2880DB324B5D}">
      <dgm:prSet/>
      <dgm:spPr/>
      <dgm:t>
        <a:bodyPr/>
        <a:lstStyle/>
        <a:p>
          <a:endParaRPr lang="es-CR"/>
        </a:p>
      </dgm:t>
    </dgm:pt>
    <dgm:pt modelId="{CABDF2B1-F455-454D-BAC6-018284DA6F30}">
      <dgm:prSet phldrT="[Texto]"/>
      <dgm:spPr>
        <a:solidFill>
          <a:schemeClr val="accent5">
            <a:lumMod val="75000"/>
          </a:schemeClr>
        </a:solidFill>
      </dgm:spPr>
      <dgm:t>
        <a:bodyPr/>
        <a:lstStyle/>
        <a:p>
          <a:r>
            <a:rPr lang="es-CR" dirty="0" smtClean="0"/>
            <a:t>Son hijos de Dios los que creen y reciben</a:t>
          </a:r>
          <a:endParaRPr lang="es-CR" dirty="0"/>
        </a:p>
      </dgm:t>
    </dgm:pt>
    <dgm:pt modelId="{8EF81D27-7B9D-4CEA-956D-043127F26557}" type="parTrans" cxnId="{0FFCF897-CDA9-4700-867F-4DE877072CD9}">
      <dgm:prSet/>
      <dgm:spPr/>
      <dgm:t>
        <a:bodyPr/>
        <a:lstStyle/>
        <a:p>
          <a:endParaRPr lang="es-CR"/>
        </a:p>
      </dgm:t>
    </dgm:pt>
    <dgm:pt modelId="{07C669A2-E2DD-4CAE-81A1-A4C9D9FAFA6A}" type="sibTrans" cxnId="{0FFCF897-CDA9-4700-867F-4DE877072CD9}">
      <dgm:prSet/>
      <dgm:spPr/>
      <dgm:t>
        <a:bodyPr/>
        <a:lstStyle/>
        <a:p>
          <a:endParaRPr lang="es-CR"/>
        </a:p>
      </dgm:t>
    </dgm:pt>
    <dgm:pt modelId="{08027C93-99A9-4903-84FD-4A5FECAFC119}">
      <dgm:prSet phldrT="[Texto]"/>
      <dgm:spPr>
        <a:solidFill>
          <a:schemeClr val="accent5">
            <a:lumMod val="75000"/>
          </a:schemeClr>
        </a:solidFill>
      </dgm:spPr>
      <dgm:t>
        <a:bodyPr/>
        <a:lstStyle/>
        <a:p>
          <a:r>
            <a:rPr lang="es-CR" dirty="0" smtClean="0"/>
            <a:t>Nos da vida eterna</a:t>
          </a:r>
          <a:endParaRPr lang="es-CR" dirty="0"/>
        </a:p>
      </dgm:t>
    </dgm:pt>
    <dgm:pt modelId="{C8C67015-771E-4850-98FA-DCDF8FED57D0}" type="parTrans" cxnId="{C3E5C788-6C19-4B7A-AFF1-A2C72C7C5C66}">
      <dgm:prSet/>
      <dgm:spPr/>
      <dgm:t>
        <a:bodyPr/>
        <a:lstStyle/>
        <a:p>
          <a:endParaRPr lang="es-CR"/>
        </a:p>
      </dgm:t>
    </dgm:pt>
    <dgm:pt modelId="{43AC1F44-F12F-4DD8-A7B3-46DBB9DD9306}" type="sibTrans" cxnId="{C3E5C788-6C19-4B7A-AFF1-A2C72C7C5C66}">
      <dgm:prSet/>
      <dgm:spPr/>
      <dgm:t>
        <a:bodyPr/>
        <a:lstStyle/>
        <a:p>
          <a:endParaRPr lang="es-CR"/>
        </a:p>
      </dgm:t>
    </dgm:pt>
    <dgm:pt modelId="{90C7D019-1410-4628-ADAE-8F12C1AC097F}">
      <dgm:prSet phldrT="[Texto]"/>
      <dgm:spPr>
        <a:solidFill>
          <a:schemeClr val="accent5">
            <a:lumMod val="50000"/>
          </a:schemeClr>
        </a:solidFill>
      </dgm:spPr>
      <dgm:t>
        <a:bodyPr/>
        <a:lstStyle/>
        <a:p>
          <a:r>
            <a:rPr lang="es-CR" dirty="0" smtClean="0"/>
            <a:t>Relación con Dios</a:t>
          </a:r>
          <a:endParaRPr lang="es-CR" dirty="0"/>
        </a:p>
      </dgm:t>
    </dgm:pt>
    <dgm:pt modelId="{B6135724-491F-4A57-921B-A254ED59AB0C}" type="parTrans" cxnId="{8A0678D0-F25C-4865-991A-16DB8C2C585C}">
      <dgm:prSet/>
      <dgm:spPr/>
      <dgm:t>
        <a:bodyPr/>
        <a:lstStyle/>
        <a:p>
          <a:endParaRPr lang="es-CR"/>
        </a:p>
      </dgm:t>
    </dgm:pt>
    <dgm:pt modelId="{2570BD78-734C-409B-A1E0-9C9A1C53B8D2}" type="sibTrans" cxnId="{8A0678D0-F25C-4865-991A-16DB8C2C585C}">
      <dgm:prSet/>
      <dgm:spPr/>
      <dgm:t>
        <a:bodyPr/>
        <a:lstStyle/>
        <a:p>
          <a:endParaRPr lang="es-CR"/>
        </a:p>
      </dgm:t>
    </dgm:pt>
    <dgm:pt modelId="{D6B788C3-22E1-4377-98E8-55607BCF989F}">
      <dgm:prSet phldrT="[Texto]"/>
      <dgm:spPr>
        <a:solidFill>
          <a:schemeClr val="accent5">
            <a:lumMod val="50000"/>
          </a:schemeClr>
        </a:solidFill>
      </dgm:spPr>
      <dgm:t>
        <a:bodyPr/>
        <a:lstStyle/>
        <a:p>
          <a:r>
            <a:rPr lang="es-CR" dirty="0" smtClean="0"/>
            <a:t>Relación con la naturaleza</a:t>
          </a:r>
          <a:endParaRPr lang="es-CR" dirty="0"/>
        </a:p>
      </dgm:t>
    </dgm:pt>
    <dgm:pt modelId="{55B80AE9-E8C7-434C-A62A-E2FBB35F66DA}" type="parTrans" cxnId="{F9D64452-1704-4360-BDC9-12010A9154D2}">
      <dgm:prSet/>
      <dgm:spPr/>
      <dgm:t>
        <a:bodyPr/>
        <a:lstStyle/>
        <a:p>
          <a:endParaRPr lang="es-CR"/>
        </a:p>
      </dgm:t>
    </dgm:pt>
    <dgm:pt modelId="{9E186FD3-2BE8-4829-B70C-42B33B7D3D7F}" type="sibTrans" cxnId="{F9D64452-1704-4360-BDC9-12010A9154D2}">
      <dgm:prSet/>
      <dgm:spPr/>
      <dgm:t>
        <a:bodyPr/>
        <a:lstStyle/>
        <a:p>
          <a:endParaRPr lang="es-CR"/>
        </a:p>
      </dgm:t>
    </dgm:pt>
    <dgm:pt modelId="{EA7592C7-3666-45C0-A019-7417D2D8F085}">
      <dgm:prSet phldrT="[Texto]"/>
      <dgm:spPr>
        <a:solidFill>
          <a:schemeClr val="accent5">
            <a:lumMod val="50000"/>
          </a:schemeClr>
        </a:solidFill>
      </dgm:spPr>
      <dgm:t>
        <a:bodyPr/>
        <a:lstStyle/>
        <a:p>
          <a:r>
            <a:rPr lang="es-CR" dirty="0" smtClean="0"/>
            <a:t>Relación con uno mismo</a:t>
          </a:r>
          <a:endParaRPr lang="es-CR" dirty="0"/>
        </a:p>
      </dgm:t>
    </dgm:pt>
    <dgm:pt modelId="{C54E604D-8229-4228-BBD9-933B0A869194}" type="parTrans" cxnId="{5546C6CE-7789-4550-9CCB-8C35935E5853}">
      <dgm:prSet/>
      <dgm:spPr/>
      <dgm:t>
        <a:bodyPr/>
        <a:lstStyle/>
        <a:p>
          <a:endParaRPr lang="es-CR"/>
        </a:p>
      </dgm:t>
    </dgm:pt>
    <dgm:pt modelId="{94A0C43D-DD32-400A-B5CF-A080B7010B11}" type="sibTrans" cxnId="{5546C6CE-7789-4550-9CCB-8C35935E5853}">
      <dgm:prSet/>
      <dgm:spPr/>
      <dgm:t>
        <a:bodyPr/>
        <a:lstStyle/>
        <a:p>
          <a:endParaRPr lang="es-CR"/>
        </a:p>
      </dgm:t>
    </dgm:pt>
    <dgm:pt modelId="{A782063D-9962-44F9-BC09-D57B5B599FC4}">
      <dgm:prSet phldrT="[Texto]"/>
      <dgm:spPr>
        <a:solidFill>
          <a:srgbClr val="0070C0"/>
        </a:solidFill>
      </dgm:spPr>
      <dgm:t>
        <a:bodyPr/>
        <a:lstStyle/>
        <a:p>
          <a:r>
            <a:rPr lang="es-CR" smtClean="0"/>
            <a:t>Todos </a:t>
          </a:r>
          <a:r>
            <a:rPr lang="es-CR" dirty="0" smtClean="0"/>
            <a:t>pecamos, destituidos de la gloria de Dios</a:t>
          </a:r>
          <a:endParaRPr lang="es-CR" dirty="0"/>
        </a:p>
      </dgm:t>
    </dgm:pt>
    <dgm:pt modelId="{45EB3C95-CE12-44E5-BA56-29D724094F35}" type="parTrans" cxnId="{7C14EE37-8B31-4A7E-8006-D39EFE80ED81}">
      <dgm:prSet/>
      <dgm:spPr/>
      <dgm:t>
        <a:bodyPr/>
        <a:lstStyle/>
        <a:p>
          <a:endParaRPr lang="es-CR"/>
        </a:p>
      </dgm:t>
    </dgm:pt>
    <dgm:pt modelId="{502798F4-D84A-4DE3-BCE1-B3D0C631B5A8}" type="sibTrans" cxnId="{7C14EE37-8B31-4A7E-8006-D39EFE80ED81}">
      <dgm:prSet/>
      <dgm:spPr/>
      <dgm:t>
        <a:bodyPr/>
        <a:lstStyle/>
        <a:p>
          <a:endParaRPr lang="es-CR"/>
        </a:p>
      </dgm:t>
    </dgm:pt>
    <dgm:pt modelId="{CDB42015-B086-494A-8E4E-9F33EC3AE335}">
      <dgm:prSet phldrT="[Texto]"/>
      <dgm:spPr>
        <a:solidFill>
          <a:schemeClr val="accent5">
            <a:lumMod val="50000"/>
          </a:schemeClr>
        </a:solidFill>
      </dgm:spPr>
      <dgm:t>
        <a:bodyPr/>
        <a:lstStyle/>
        <a:p>
          <a:r>
            <a:rPr lang="es-CR" dirty="0" smtClean="0"/>
            <a:t>Relaciones con otras personas</a:t>
          </a:r>
          <a:endParaRPr lang="es-CR" dirty="0"/>
        </a:p>
      </dgm:t>
    </dgm:pt>
    <dgm:pt modelId="{27A896DE-4BD0-41B2-A657-43BFCE25B114}" type="parTrans" cxnId="{9573F5A0-5040-4403-8124-B20F27087185}">
      <dgm:prSet/>
      <dgm:spPr/>
      <dgm:t>
        <a:bodyPr/>
        <a:lstStyle/>
        <a:p>
          <a:endParaRPr lang="es-CR"/>
        </a:p>
      </dgm:t>
    </dgm:pt>
    <dgm:pt modelId="{A5EF30D0-8BF7-4AC1-B51D-A60FFEB31A4F}" type="sibTrans" cxnId="{9573F5A0-5040-4403-8124-B20F27087185}">
      <dgm:prSet/>
      <dgm:spPr/>
      <dgm:t>
        <a:bodyPr/>
        <a:lstStyle/>
        <a:p>
          <a:endParaRPr lang="es-CR"/>
        </a:p>
      </dgm:t>
    </dgm:pt>
    <dgm:pt modelId="{AFBC028F-4ED3-4BE4-8BC1-ACC375D2ED9E}" type="pres">
      <dgm:prSet presAssocID="{BC7713EB-2BCC-4EF8-82CA-74212A604A7D}" presName="hierChild1" presStyleCnt="0">
        <dgm:presLayoutVars>
          <dgm:orgChart val="1"/>
          <dgm:chPref val="1"/>
          <dgm:dir/>
          <dgm:animOne val="branch"/>
          <dgm:animLvl val="lvl"/>
          <dgm:resizeHandles/>
        </dgm:presLayoutVars>
      </dgm:prSet>
      <dgm:spPr/>
      <dgm:t>
        <a:bodyPr/>
        <a:lstStyle/>
        <a:p>
          <a:endParaRPr lang="es-CR"/>
        </a:p>
      </dgm:t>
    </dgm:pt>
    <dgm:pt modelId="{C78977F3-9529-4098-A7F4-A8224D590B04}" type="pres">
      <dgm:prSet presAssocID="{B37AC9AC-13E9-47A0-86B6-5F182A9A59F5}" presName="hierRoot1" presStyleCnt="0">
        <dgm:presLayoutVars>
          <dgm:hierBranch val="init"/>
        </dgm:presLayoutVars>
      </dgm:prSet>
      <dgm:spPr/>
    </dgm:pt>
    <dgm:pt modelId="{72C0E694-F3A0-4FD2-B434-9E5D94FB7926}" type="pres">
      <dgm:prSet presAssocID="{B37AC9AC-13E9-47A0-86B6-5F182A9A59F5}" presName="rootComposite1" presStyleCnt="0"/>
      <dgm:spPr/>
    </dgm:pt>
    <dgm:pt modelId="{6C288932-3538-47B1-AF3E-C9ED84AB496C}" type="pres">
      <dgm:prSet presAssocID="{B37AC9AC-13E9-47A0-86B6-5F182A9A59F5}" presName="rootText1" presStyleLbl="node0" presStyleIdx="0" presStyleCnt="1">
        <dgm:presLayoutVars>
          <dgm:chPref val="3"/>
        </dgm:presLayoutVars>
      </dgm:prSet>
      <dgm:spPr/>
      <dgm:t>
        <a:bodyPr/>
        <a:lstStyle/>
        <a:p>
          <a:endParaRPr lang="es-CR"/>
        </a:p>
      </dgm:t>
    </dgm:pt>
    <dgm:pt modelId="{D12DD9F3-3DB2-40A3-99AA-04C90BC3DAA5}" type="pres">
      <dgm:prSet presAssocID="{B37AC9AC-13E9-47A0-86B6-5F182A9A59F5}" presName="rootConnector1" presStyleLbl="node1" presStyleIdx="0" presStyleCnt="0"/>
      <dgm:spPr/>
      <dgm:t>
        <a:bodyPr/>
        <a:lstStyle/>
        <a:p>
          <a:endParaRPr lang="es-CR"/>
        </a:p>
      </dgm:t>
    </dgm:pt>
    <dgm:pt modelId="{BBE86BBB-9FB3-4E63-814A-81063859F86A}" type="pres">
      <dgm:prSet presAssocID="{B37AC9AC-13E9-47A0-86B6-5F182A9A59F5}" presName="hierChild2" presStyleCnt="0"/>
      <dgm:spPr/>
    </dgm:pt>
    <dgm:pt modelId="{EF2C3AFE-3C91-4C6B-8C70-E90D649A1A85}" type="pres">
      <dgm:prSet presAssocID="{D730033D-D414-42F4-BE46-F14ADE5F17F8}" presName="Name37" presStyleLbl="parChTrans1D2" presStyleIdx="0" presStyleCnt="3"/>
      <dgm:spPr/>
      <dgm:t>
        <a:bodyPr/>
        <a:lstStyle/>
        <a:p>
          <a:endParaRPr lang="es-CR"/>
        </a:p>
      </dgm:t>
    </dgm:pt>
    <dgm:pt modelId="{FD8C469A-B505-41BB-B5C5-6BA45273B0BC}" type="pres">
      <dgm:prSet presAssocID="{F25908D7-0C91-4E6E-8CB5-26A3BD707D06}" presName="hierRoot2" presStyleCnt="0">
        <dgm:presLayoutVars>
          <dgm:hierBranch val="hang"/>
        </dgm:presLayoutVars>
      </dgm:prSet>
      <dgm:spPr/>
    </dgm:pt>
    <dgm:pt modelId="{9702F512-2964-4413-BE24-B734091B644B}" type="pres">
      <dgm:prSet presAssocID="{F25908D7-0C91-4E6E-8CB5-26A3BD707D06}" presName="rootComposite" presStyleCnt="0"/>
      <dgm:spPr/>
    </dgm:pt>
    <dgm:pt modelId="{033B5626-F3B7-4864-86A4-344CA364A9E0}" type="pres">
      <dgm:prSet presAssocID="{F25908D7-0C91-4E6E-8CB5-26A3BD707D06}" presName="rootText" presStyleLbl="node2" presStyleIdx="0" presStyleCnt="3">
        <dgm:presLayoutVars>
          <dgm:chPref val="3"/>
        </dgm:presLayoutVars>
      </dgm:prSet>
      <dgm:spPr/>
      <dgm:t>
        <a:bodyPr/>
        <a:lstStyle/>
        <a:p>
          <a:endParaRPr lang="es-CR"/>
        </a:p>
      </dgm:t>
    </dgm:pt>
    <dgm:pt modelId="{7CE8F0DA-2039-47B0-9D91-BC771664D97C}" type="pres">
      <dgm:prSet presAssocID="{F25908D7-0C91-4E6E-8CB5-26A3BD707D06}" presName="rootConnector" presStyleLbl="node2" presStyleIdx="0" presStyleCnt="3"/>
      <dgm:spPr/>
      <dgm:t>
        <a:bodyPr/>
        <a:lstStyle/>
        <a:p>
          <a:endParaRPr lang="es-CR"/>
        </a:p>
      </dgm:t>
    </dgm:pt>
    <dgm:pt modelId="{C2F821E6-62CC-4BE0-B541-2947CB1EA5A3}" type="pres">
      <dgm:prSet presAssocID="{F25908D7-0C91-4E6E-8CB5-26A3BD707D06}" presName="hierChild4" presStyleCnt="0"/>
      <dgm:spPr/>
    </dgm:pt>
    <dgm:pt modelId="{BE0D1791-A15A-454F-B25B-53F7F84241D0}" type="pres">
      <dgm:prSet presAssocID="{B37615B2-3BA9-4972-9D4E-64AB55657812}" presName="Name48" presStyleLbl="parChTrans1D3" presStyleIdx="0" presStyleCnt="12"/>
      <dgm:spPr/>
      <dgm:t>
        <a:bodyPr/>
        <a:lstStyle/>
        <a:p>
          <a:endParaRPr lang="es-CR"/>
        </a:p>
      </dgm:t>
    </dgm:pt>
    <dgm:pt modelId="{2BEFFE5C-9A6F-47E3-B8BC-25FB9DBD958A}" type="pres">
      <dgm:prSet presAssocID="{481254CF-B522-4DD4-9F9C-D07A285A75A4}" presName="hierRoot2" presStyleCnt="0">
        <dgm:presLayoutVars>
          <dgm:hierBranch val="init"/>
        </dgm:presLayoutVars>
      </dgm:prSet>
      <dgm:spPr/>
    </dgm:pt>
    <dgm:pt modelId="{CDF7B83E-640F-4F2C-8FA1-37CFEBA272F8}" type="pres">
      <dgm:prSet presAssocID="{481254CF-B522-4DD4-9F9C-D07A285A75A4}" presName="rootComposite" presStyleCnt="0"/>
      <dgm:spPr/>
    </dgm:pt>
    <dgm:pt modelId="{378C81E5-1B21-40DA-8FD1-EDB872528214}" type="pres">
      <dgm:prSet presAssocID="{481254CF-B522-4DD4-9F9C-D07A285A75A4}" presName="rootText" presStyleLbl="node3" presStyleIdx="0" presStyleCnt="12">
        <dgm:presLayoutVars>
          <dgm:chPref val="3"/>
        </dgm:presLayoutVars>
      </dgm:prSet>
      <dgm:spPr/>
      <dgm:t>
        <a:bodyPr/>
        <a:lstStyle/>
        <a:p>
          <a:endParaRPr lang="es-CR"/>
        </a:p>
      </dgm:t>
    </dgm:pt>
    <dgm:pt modelId="{6644AF34-1642-4599-9CE9-8A4BD77B6F3F}" type="pres">
      <dgm:prSet presAssocID="{481254CF-B522-4DD4-9F9C-D07A285A75A4}" presName="rootConnector" presStyleLbl="node3" presStyleIdx="0" presStyleCnt="12"/>
      <dgm:spPr/>
      <dgm:t>
        <a:bodyPr/>
        <a:lstStyle/>
        <a:p>
          <a:endParaRPr lang="es-CR"/>
        </a:p>
      </dgm:t>
    </dgm:pt>
    <dgm:pt modelId="{2D2A75BD-9F6E-41D9-8EF5-C850F4876594}" type="pres">
      <dgm:prSet presAssocID="{481254CF-B522-4DD4-9F9C-D07A285A75A4}" presName="hierChild4" presStyleCnt="0"/>
      <dgm:spPr/>
    </dgm:pt>
    <dgm:pt modelId="{F9FE8926-A6B9-4366-9C53-0BABD684E8B8}" type="pres">
      <dgm:prSet presAssocID="{481254CF-B522-4DD4-9F9C-D07A285A75A4}" presName="hierChild5" presStyleCnt="0"/>
      <dgm:spPr/>
    </dgm:pt>
    <dgm:pt modelId="{C2FA38F3-5EFC-4385-9DF4-2D9D2B3C4AEB}" type="pres">
      <dgm:prSet presAssocID="{45EB3C95-CE12-44E5-BA56-29D724094F35}" presName="Name48" presStyleLbl="parChTrans1D3" presStyleIdx="1" presStyleCnt="12"/>
      <dgm:spPr/>
    </dgm:pt>
    <dgm:pt modelId="{87FAA19C-6B4A-464A-9D69-3ED9A41B8562}" type="pres">
      <dgm:prSet presAssocID="{A782063D-9962-44F9-BC09-D57B5B599FC4}" presName="hierRoot2" presStyleCnt="0">
        <dgm:presLayoutVars>
          <dgm:hierBranch val="init"/>
        </dgm:presLayoutVars>
      </dgm:prSet>
      <dgm:spPr/>
    </dgm:pt>
    <dgm:pt modelId="{D2A03DCA-07E3-4B98-9114-60AF53C25086}" type="pres">
      <dgm:prSet presAssocID="{A782063D-9962-44F9-BC09-D57B5B599FC4}" presName="rootComposite" presStyleCnt="0"/>
      <dgm:spPr/>
    </dgm:pt>
    <dgm:pt modelId="{DCCEBFF8-C720-4EEB-BFDE-EFE8CD2C2400}" type="pres">
      <dgm:prSet presAssocID="{A782063D-9962-44F9-BC09-D57B5B599FC4}" presName="rootText" presStyleLbl="node3" presStyleIdx="1" presStyleCnt="12">
        <dgm:presLayoutVars>
          <dgm:chPref val="3"/>
        </dgm:presLayoutVars>
      </dgm:prSet>
      <dgm:spPr/>
      <dgm:t>
        <a:bodyPr/>
        <a:lstStyle/>
        <a:p>
          <a:endParaRPr lang="es-CR"/>
        </a:p>
      </dgm:t>
    </dgm:pt>
    <dgm:pt modelId="{B8AC8573-2DD9-4B4E-9650-7F535E4837EE}" type="pres">
      <dgm:prSet presAssocID="{A782063D-9962-44F9-BC09-D57B5B599FC4}" presName="rootConnector" presStyleLbl="node3" presStyleIdx="1" presStyleCnt="12"/>
      <dgm:spPr/>
      <dgm:t>
        <a:bodyPr/>
        <a:lstStyle/>
        <a:p>
          <a:endParaRPr lang="es-CR"/>
        </a:p>
      </dgm:t>
    </dgm:pt>
    <dgm:pt modelId="{4EA9A9DE-E12D-4E97-BD25-2AE9EFD623AC}" type="pres">
      <dgm:prSet presAssocID="{A782063D-9962-44F9-BC09-D57B5B599FC4}" presName="hierChild4" presStyleCnt="0"/>
      <dgm:spPr/>
    </dgm:pt>
    <dgm:pt modelId="{211513D7-418A-4E10-B98E-00BE89500119}" type="pres">
      <dgm:prSet presAssocID="{A782063D-9962-44F9-BC09-D57B5B599FC4}" presName="hierChild5" presStyleCnt="0"/>
      <dgm:spPr/>
    </dgm:pt>
    <dgm:pt modelId="{17CA6325-684A-4829-8957-340F79A0780F}" type="pres">
      <dgm:prSet presAssocID="{39BA8975-11FC-4E0E-8C93-544BC75EA37F}" presName="Name48" presStyleLbl="parChTrans1D3" presStyleIdx="2" presStyleCnt="12"/>
      <dgm:spPr/>
      <dgm:t>
        <a:bodyPr/>
        <a:lstStyle/>
        <a:p>
          <a:endParaRPr lang="es-CR"/>
        </a:p>
      </dgm:t>
    </dgm:pt>
    <dgm:pt modelId="{B30D8A32-F1B3-4A28-8782-834B8E01B91D}" type="pres">
      <dgm:prSet presAssocID="{F72E87F6-AC76-42C5-9072-A80067D5B59E}" presName="hierRoot2" presStyleCnt="0">
        <dgm:presLayoutVars>
          <dgm:hierBranch val="init"/>
        </dgm:presLayoutVars>
      </dgm:prSet>
      <dgm:spPr/>
    </dgm:pt>
    <dgm:pt modelId="{16BECDDB-E447-47CE-9ADE-82DB3B30F9C5}" type="pres">
      <dgm:prSet presAssocID="{F72E87F6-AC76-42C5-9072-A80067D5B59E}" presName="rootComposite" presStyleCnt="0"/>
      <dgm:spPr/>
    </dgm:pt>
    <dgm:pt modelId="{C924A9DF-151F-4983-9EDB-13FB38825668}" type="pres">
      <dgm:prSet presAssocID="{F72E87F6-AC76-42C5-9072-A80067D5B59E}" presName="rootText" presStyleLbl="node3" presStyleIdx="2" presStyleCnt="12">
        <dgm:presLayoutVars>
          <dgm:chPref val="3"/>
        </dgm:presLayoutVars>
      </dgm:prSet>
      <dgm:spPr/>
      <dgm:t>
        <a:bodyPr/>
        <a:lstStyle/>
        <a:p>
          <a:endParaRPr lang="es-CR"/>
        </a:p>
      </dgm:t>
    </dgm:pt>
    <dgm:pt modelId="{F0389539-E330-4CDD-AFAE-E1521DB933A3}" type="pres">
      <dgm:prSet presAssocID="{F72E87F6-AC76-42C5-9072-A80067D5B59E}" presName="rootConnector" presStyleLbl="node3" presStyleIdx="2" presStyleCnt="12"/>
      <dgm:spPr/>
      <dgm:t>
        <a:bodyPr/>
        <a:lstStyle/>
        <a:p>
          <a:endParaRPr lang="es-CR"/>
        </a:p>
      </dgm:t>
    </dgm:pt>
    <dgm:pt modelId="{6EA5A244-740C-483F-9DC1-38655D363A39}" type="pres">
      <dgm:prSet presAssocID="{F72E87F6-AC76-42C5-9072-A80067D5B59E}" presName="hierChild4" presStyleCnt="0"/>
      <dgm:spPr/>
    </dgm:pt>
    <dgm:pt modelId="{812D67F2-45A4-4F46-9A10-62181D24E234}" type="pres">
      <dgm:prSet presAssocID="{F72E87F6-AC76-42C5-9072-A80067D5B59E}" presName="hierChild5" presStyleCnt="0"/>
      <dgm:spPr/>
    </dgm:pt>
    <dgm:pt modelId="{5A3253CF-F5FC-425A-9848-88D51FB5A889}" type="pres">
      <dgm:prSet presAssocID="{92D4CB40-5DE1-4F12-9E14-5E64EE7B7AB4}" presName="Name48" presStyleLbl="parChTrans1D3" presStyleIdx="3" presStyleCnt="12"/>
      <dgm:spPr/>
      <dgm:t>
        <a:bodyPr/>
        <a:lstStyle/>
        <a:p>
          <a:endParaRPr lang="es-CR"/>
        </a:p>
      </dgm:t>
    </dgm:pt>
    <dgm:pt modelId="{E8B5D3CA-DB42-4C87-A82D-2FDA5CDC0D2E}" type="pres">
      <dgm:prSet presAssocID="{2A6ACEFA-4042-4486-B9E8-3FC71A7783BA}" presName="hierRoot2" presStyleCnt="0">
        <dgm:presLayoutVars>
          <dgm:hierBranch val="init"/>
        </dgm:presLayoutVars>
      </dgm:prSet>
      <dgm:spPr/>
    </dgm:pt>
    <dgm:pt modelId="{0C053751-741B-4877-8BC4-D269B9AFF3FB}" type="pres">
      <dgm:prSet presAssocID="{2A6ACEFA-4042-4486-B9E8-3FC71A7783BA}" presName="rootComposite" presStyleCnt="0"/>
      <dgm:spPr/>
    </dgm:pt>
    <dgm:pt modelId="{B6154CC3-5373-4FD9-80D4-CCE2DEC42532}" type="pres">
      <dgm:prSet presAssocID="{2A6ACEFA-4042-4486-B9E8-3FC71A7783BA}" presName="rootText" presStyleLbl="node3" presStyleIdx="3" presStyleCnt="12">
        <dgm:presLayoutVars>
          <dgm:chPref val="3"/>
        </dgm:presLayoutVars>
      </dgm:prSet>
      <dgm:spPr/>
      <dgm:t>
        <a:bodyPr/>
        <a:lstStyle/>
        <a:p>
          <a:endParaRPr lang="es-CR"/>
        </a:p>
      </dgm:t>
    </dgm:pt>
    <dgm:pt modelId="{3A5798A0-28E3-4290-A73E-C2AFE38BC304}" type="pres">
      <dgm:prSet presAssocID="{2A6ACEFA-4042-4486-B9E8-3FC71A7783BA}" presName="rootConnector" presStyleLbl="node3" presStyleIdx="3" presStyleCnt="12"/>
      <dgm:spPr/>
      <dgm:t>
        <a:bodyPr/>
        <a:lstStyle/>
        <a:p>
          <a:endParaRPr lang="es-CR"/>
        </a:p>
      </dgm:t>
    </dgm:pt>
    <dgm:pt modelId="{55BC9A2D-DFF7-4670-AA1A-A5E368920589}" type="pres">
      <dgm:prSet presAssocID="{2A6ACEFA-4042-4486-B9E8-3FC71A7783BA}" presName="hierChild4" presStyleCnt="0"/>
      <dgm:spPr/>
    </dgm:pt>
    <dgm:pt modelId="{ED96142D-8F92-4E67-800B-6DCD0F8A2DCD}" type="pres">
      <dgm:prSet presAssocID="{2A6ACEFA-4042-4486-B9E8-3FC71A7783BA}" presName="hierChild5" presStyleCnt="0"/>
      <dgm:spPr/>
    </dgm:pt>
    <dgm:pt modelId="{9ED807D2-D2D0-46E7-A54B-DA7D00A5E15A}" type="pres">
      <dgm:prSet presAssocID="{F25908D7-0C91-4E6E-8CB5-26A3BD707D06}" presName="hierChild5" presStyleCnt="0"/>
      <dgm:spPr/>
    </dgm:pt>
    <dgm:pt modelId="{8E2B9B05-54AE-47BF-9548-AB0A7335D7D7}" type="pres">
      <dgm:prSet presAssocID="{7FBB6847-E95D-47E0-B5F0-FAB446F53443}" presName="Name37" presStyleLbl="parChTrans1D2" presStyleIdx="1" presStyleCnt="3"/>
      <dgm:spPr/>
      <dgm:t>
        <a:bodyPr/>
        <a:lstStyle/>
        <a:p>
          <a:endParaRPr lang="es-CR"/>
        </a:p>
      </dgm:t>
    </dgm:pt>
    <dgm:pt modelId="{2E4B1A78-86D9-404A-ADFA-4F467EC482E5}" type="pres">
      <dgm:prSet presAssocID="{CFADDA6A-CFD7-4E2F-9015-0C4C0B12BE13}" presName="hierRoot2" presStyleCnt="0">
        <dgm:presLayoutVars>
          <dgm:hierBranch val="hang"/>
        </dgm:presLayoutVars>
      </dgm:prSet>
      <dgm:spPr/>
    </dgm:pt>
    <dgm:pt modelId="{25F7B0D0-38E8-4881-8102-63FC9FD8F94B}" type="pres">
      <dgm:prSet presAssocID="{CFADDA6A-CFD7-4E2F-9015-0C4C0B12BE13}" presName="rootComposite" presStyleCnt="0"/>
      <dgm:spPr/>
    </dgm:pt>
    <dgm:pt modelId="{F82C3B53-0875-4448-A031-C530B27E00E7}" type="pres">
      <dgm:prSet presAssocID="{CFADDA6A-CFD7-4E2F-9015-0C4C0B12BE13}" presName="rootText" presStyleLbl="node2" presStyleIdx="1" presStyleCnt="3">
        <dgm:presLayoutVars>
          <dgm:chPref val="3"/>
        </dgm:presLayoutVars>
      </dgm:prSet>
      <dgm:spPr/>
      <dgm:t>
        <a:bodyPr/>
        <a:lstStyle/>
        <a:p>
          <a:endParaRPr lang="es-CR"/>
        </a:p>
      </dgm:t>
    </dgm:pt>
    <dgm:pt modelId="{50C1D5CC-25A0-4A1E-99EF-6C2DD19D2C5C}" type="pres">
      <dgm:prSet presAssocID="{CFADDA6A-CFD7-4E2F-9015-0C4C0B12BE13}" presName="rootConnector" presStyleLbl="node2" presStyleIdx="1" presStyleCnt="3"/>
      <dgm:spPr/>
      <dgm:t>
        <a:bodyPr/>
        <a:lstStyle/>
        <a:p>
          <a:endParaRPr lang="es-CR"/>
        </a:p>
      </dgm:t>
    </dgm:pt>
    <dgm:pt modelId="{4AC4330F-6111-4D46-8F83-9CE8F6592C7E}" type="pres">
      <dgm:prSet presAssocID="{CFADDA6A-CFD7-4E2F-9015-0C4C0B12BE13}" presName="hierChild4" presStyleCnt="0"/>
      <dgm:spPr/>
    </dgm:pt>
    <dgm:pt modelId="{D3032C1F-1D00-4009-A482-EE56CE7E7E98}" type="pres">
      <dgm:prSet presAssocID="{F0540934-3322-4064-B8B1-72CCBF707CA1}" presName="Name48" presStyleLbl="parChTrans1D3" presStyleIdx="4" presStyleCnt="12"/>
      <dgm:spPr/>
      <dgm:t>
        <a:bodyPr/>
        <a:lstStyle/>
        <a:p>
          <a:endParaRPr lang="es-CR"/>
        </a:p>
      </dgm:t>
    </dgm:pt>
    <dgm:pt modelId="{A2BF9B6F-C8DD-4FD0-B792-B8353BD99A50}" type="pres">
      <dgm:prSet presAssocID="{19B3FE06-0150-4DA3-8511-3AF1DBE577A8}" presName="hierRoot2" presStyleCnt="0">
        <dgm:presLayoutVars>
          <dgm:hierBranch val="init"/>
        </dgm:presLayoutVars>
      </dgm:prSet>
      <dgm:spPr/>
    </dgm:pt>
    <dgm:pt modelId="{6B82E41E-0055-46CD-8E97-67CC37257318}" type="pres">
      <dgm:prSet presAssocID="{19B3FE06-0150-4DA3-8511-3AF1DBE577A8}" presName="rootComposite" presStyleCnt="0"/>
      <dgm:spPr/>
    </dgm:pt>
    <dgm:pt modelId="{66427CDE-C50F-4E35-A882-D65359B5A532}" type="pres">
      <dgm:prSet presAssocID="{19B3FE06-0150-4DA3-8511-3AF1DBE577A8}" presName="rootText" presStyleLbl="node3" presStyleIdx="4" presStyleCnt="12">
        <dgm:presLayoutVars>
          <dgm:chPref val="3"/>
        </dgm:presLayoutVars>
      </dgm:prSet>
      <dgm:spPr/>
      <dgm:t>
        <a:bodyPr/>
        <a:lstStyle/>
        <a:p>
          <a:endParaRPr lang="es-CR"/>
        </a:p>
      </dgm:t>
    </dgm:pt>
    <dgm:pt modelId="{59EC993D-CC04-4233-A90E-6997C6FE0611}" type="pres">
      <dgm:prSet presAssocID="{19B3FE06-0150-4DA3-8511-3AF1DBE577A8}" presName="rootConnector" presStyleLbl="node3" presStyleIdx="4" presStyleCnt="12"/>
      <dgm:spPr/>
      <dgm:t>
        <a:bodyPr/>
        <a:lstStyle/>
        <a:p>
          <a:endParaRPr lang="es-CR"/>
        </a:p>
      </dgm:t>
    </dgm:pt>
    <dgm:pt modelId="{90AEE54B-ECB3-4988-B882-0D937A4E8467}" type="pres">
      <dgm:prSet presAssocID="{19B3FE06-0150-4DA3-8511-3AF1DBE577A8}" presName="hierChild4" presStyleCnt="0"/>
      <dgm:spPr/>
    </dgm:pt>
    <dgm:pt modelId="{6ADF4AA2-78D9-4D3B-8F12-529031C83AA6}" type="pres">
      <dgm:prSet presAssocID="{19B3FE06-0150-4DA3-8511-3AF1DBE577A8}" presName="hierChild5" presStyleCnt="0"/>
      <dgm:spPr/>
    </dgm:pt>
    <dgm:pt modelId="{8BDC0098-DCDB-4F83-BCA2-F147A3FEB5F4}" type="pres">
      <dgm:prSet presAssocID="{881CAB88-6C55-4227-9DD7-D6A45A49C82B}" presName="Name48" presStyleLbl="parChTrans1D3" presStyleIdx="5" presStyleCnt="12"/>
      <dgm:spPr/>
      <dgm:t>
        <a:bodyPr/>
        <a:lstStyle/>
        <a:p>
          <a:endParaRPr lang="es-CR"/>
        </a:p>
      </dgm:t>
    </dgm:pt>
    <dgm:pt modelId="{F1F4A270-ED6E-463C-B7DD-564790A2320D}" type="pres">
      <dgm:prSet presAssocID="{5795AE38-9AA4-466B-ABF8-23F40029A7FE}" presName="hierRoot2" presStyleCnt="0">
        <dgm:presLayoutVars>
          <dgm:hierBranch val="init"/>
        </dgm:presLayoutVars>
      </dgm:prSet>
      <dgm:spPr/>
    </dgm:pt>
    <dgm:pt modelId="{B9D13B48-B925-44BC-BD33-2C2E5C334668}" type="pres">
      <dgm:prSet presAssocID="{5795AE38-9AA4-466B-ABF8-23F40029A7FE}" presName="rootComposite" presStyleCnt="0"/>
      <dgm:spPr/>
    </dgm:pt>
    <dgm:pt modelId="{77EF2F8C-0BC8-471E-B3DB-7C8FBB595BDC}" type="pres">
      <dgm:prSet presAssocID="{5795AE38-9AA4-466B-ABF8-23F40029A7FE}" presName="rootText" presStyleLbl="node3" presStyleIdx="5" presStyleCnt="12">
        <dgm:presLayoutVars>
          <dgm:chPref val="3"/>
        </dgm:presLayoutVars>
      </dgm:prSet>
      <dgm:spPr/>
      <dgm:t>
        <a:bodyPr/>
        <a:lstStyle/>
        <a:p>
          <a:endParaRPr lang="es-CR"/>
        </a:p>
      </dgm:t>
    </dgm:pt>
    <dgm:pt modelId="{64515B1A-033A-4F7A-B1E3-C0FA17CD4972}" type="pres">
      <dgm:prSet presAssocID="{5795AE38-9AA4-466B-ABF8-23F40029A7FE}" presName="rootConnector" presStyleLbl="node3" presStyleIdx="5" presStyleCnt="12"/>
      <dgm:spPr/>
      <dgm:t>
        <a:bodyPr/>
        <a:lstStyle/>
        <a:p>
          <a:endParaRPr lang="es-CR"/>
        </a:p>
      </dgm:t>
    </dgm:pt>
    <dgm:pt modelId="{7D1DE806-C5C3-4E72-9426-DF931DD608E2}" type="pres">
      <dgm:prSet presAssocID="{5795AE38-9AA4-466B-ABF8-23F40029A7FE}" presName="hierChild4" presStyleCnt="0"/>
      <dgm:spPr/>
    </dgm:pt>
    <dgm:pt modelId="{C4B77753-64B6-4984-BBCA-FCB419AFF9A1}" type="pres">
      <dgm:prSet presAssocID="{5795AE38-9AA4-466B-ABF8-23F40029A7FE}" presName="hierChild5" presStyleCnt="0"/>
      <dgm:spPr/>
    </dgm:pt>
    <dgm:pt modelId="{C790258E-D81F-42B1-904C-8AEAFA26AA17}" type="pres">
      <dgm:prSet presAssocID="{8EF81D27-7B9D-4CEA-956D-043127F26557}" presName="Name48" presStyleLbl="parChTrans1D3" presStyleIdx="6" presStyleCnt="12"/>
      <dgm:spPr/>
      <dgm:t>
        <a:bodyPr/>
        <a:lstStyle/>
        <a:p>
          <a:endParaRPr lang="es-CR"/>
        </a:p>
      </dgm:t>
    </dgm:pt>
    <dgm:pt modelId="{A07747F6-25C0-4155-957F-3D4C090D357F}" type="pres">
      <dgm:prSet presAssocID="{CABDF2B1-F455-454D-BAC6-018284DA6F30}" presName="hierRoot2" presStyleCnt="0">
        <dgm:presLayoutVars>
          <dgm:hierBranch val="init"/>
        </dgm:presLayoutVars>
      </dgm:prSet>
      <dgm:spPr/>
    </dgm:pt>
    <dgm:pt modelId="{70502203-9F0A-4FB1-BE82-26415B5A566E}" type="pres">
      <dgm:prSet presAssocID="{CABDF2B1-F455-454D-BAC6-018284DA6F30}" presName="rootComposite" presStyleCnt="0"/>
      <dgm:spPr/>
    </dgm:pt>
    <dgm:pt modelId="{607B5A37-6C11-4A28-B496-7E15747D0C28}" type="pres">
      <dgm:prSet presAssocID="{CABDF2B1-F455-454D-BAC6-018284DA6F30}" presName="rootText" presStyleLbl="node3" presStyleIdx="6" presStyleCnt="12">
        <dgm:presLayoutVars>
          <dgm:chPref val="3"/>
        </dgm:presLayoutVars>
      </dgm:prSet>
      <dgm:spPr/>
      <dgm:t>
        <a:bodyPr/>
        <a:lstStyle/>
        <a:p>
          <a:endParaRPr lang="es-CR"/>
        </a:p>
      </dgm:t>
    </dgm:pt>
    <dgm:pt modelId="{3F268250-689B-450B-8603-CE7B033E6BE5}" type="pres">
      <dgm:prSet presAssocID="{CABDF2B1-F455-454D-BAC6-018284DA6F30}" presName="rootConnector" presStyleLbl="node3" presStyleIdx="6" presStyleCnt="12"/>
      <dgm:spPr/>
      <dgm:t>
        <a:bodyPr/>
        <a:lstStyle/>
        <a:p>
          <a:endParaRPr lang="es-CR"/>
        </a:p>
      </dgm:t>
    </dgm:pt>
    <dgm:pt modelId="{7FB57813-DB5F-4573-B513-AA25A741C795}" type="pres">
      <dgm:prSet presAssocID="{CABDF2B1-F455-454D-BAC6-018284DA6F30}" presName="hierChild4" presStyleCnt="0"/>
      <dgm:spPr/>
    </dgm:pt>
    <dgm:pt modelId="{1C77C9E1-838B-4550-9998-2B2200A3A09D}" type="pres">
      <dgm:prSet presAssocID="{CABDF2B1-F455-454D-BAC6-018284DA6F30}" presName="hierChild5" presStyleCnt="0"/>
      <dgm:spPr/>
    </dgm:pt>
    <dgm:pt modelId="{2FE68412-5FE2-4F9E-8CF8-2DF7DFFFE872}" type="pres">
      <dgm:prSet presAssocID="{C8C67015-771E-4850-98FA-DCDF8FED57D0}" presName="Name48" presStyleLbl="parChTrans1D3" presStyleIdx="7" presStyleCnt="12"/>
      <dgm:spPr/>
      <dgm:t>
        <a:bodyPr/>
        <a:lstStyle/>
        <a:p>
          <a:endParaRPr lang="es-CR"/>
        </a:p>
      </dgm:t>
    </dgm:pt>
    <dgm:pt modelId="{11DA1E68-1922-45B2-B539-720AE5A68652}" type="pres">
      <dgm:prSet presAssocID="{08027C93-99A9-4903-84FD-4A5FECAFC119}" presName="hierRoot2" presStyleCnt="0">
        <dgm:presLayoutVars>
          <dgm:hierBranch val="init"/>
        </dgm:presLayoutVars>
      </dgm:prSet>
      <dgm:spPr/>
    </dgm:pt>
    <dgm:pt modelId="{183C4D06-59F5-48BF-A736-F9D7F1771C20}" type="pres">
      <dgm:prSet presAssocID="{08027C93-99A9-4903-84FD-4A5FECAFC119}" presName="rootComposite" presStyleCnt="0"/>
      <dgm:spPr/>
    </dgm:pt>
    <dgm:pt modelId="{CBC9ECC0-BD5B-4F20-8CA3-39D6A9FD96A2}" type="pres">
      <dgm:prSet presAssocID="{08027C93-99A9-4903-84FD-4A5FECAFC119}" presName="rootText" presStyleLbl="node3" presStyleIdx="7" presStyleCnt="12">
        <dgm:presLayoutVars>
          <dgm:chPref val="3"/>
        </dgm:presLayoutVars>
      </dgm:prSet>
      <dgm:spPr/>
      <dgm:t>
        <a:bodyPr/>
        <a:lstStyle/>
        <a:p>
          <a:endParaRPr lang="es-CR"/>
        </a:p>
      </dgm:t>
    </dgm:pt>
    <dgm:pt modelId="{E99E1AF5-8F31-43A2-9BD5-3D8810A40349}" type="pres">
      <dgm:prSet presAssocID="{08027C93-99A9-4903-84FD-4A5FECAFC119}" presName="rootConnector" presStyleLbl="node3" presStyleIdx="7" presStyleCnt="12"/>
      <dgm:spPr/>
      <dgm:t>
        <a:bodyPr/>
        <a:lstStyle/>
        <a:p>
          <a:endParaRPr lang="es-CR"/>
        </a:p>
      </dgm:t>
    </dgm:pt>
    <dgm:pt modelId="{F731E86E-5106-4120-879A-8147DFBB16B6}" type="pres">
      <dgm:prSet presAssocID="{08027C93-99A9-4903-84FD-4A5FECAFC119}" presName="hierChild4" presStyleCnt="0"/>
      <dgm:spPr/>
    </dgm:pt>
    <dgm:pt modelId="{C8F32CE8-EAD6-4636-B805-4E08FAE88B47}" type="pres">
      <dgm:prSet presAssocID="{08027C93-99A9-4903-84FD-4A5FECAFC119}" presName="hierChild5" presStyleCnt="0"/>
      <dgm:spPr/>
    </dgm:pt>
    <dgm:pt modelId="{C48DDEAD-DDC5-4486-BBAF-B756B157D964}" type="pres">
      <dgm:prSet presAssocID="{CFADDA6A-CFD7-4E2F-9015-0C4C0B12BE13}" presName="hierChild5" presStyleCnt="0"/>
      <dgm:spPr/>
    </dgm:pt>
    <dgm:pt modelId="{B1BCF6CB-572B-4D17-8976-C891A97BF5DE}" type="pres">
      <dgm:prSet presAssocID="{75D80A77-CA43-4784-8D84-BC717E5B99ED}" presName="Name37" presStyleLbl="parChTrans1D2" presStyleIdx="2" presStyleCnt="3"/>
      <dgm:spPr/>
      <dgm:t>
        <a:bodyPr/>
        <a:lstStyle/>
        <a:p>
          <a:endParaRPr lang="es-CR"/>
        </a:p>
      </dgm:t>
    </dgm:pt>
    <dgm:pt modelId="{BBC0E1FE-C2B8-4252-AEA0-564557E7A66C}" type="pres">
      <dgm:prSet presAssocID="{9573A770-8D2F-4F1E-A512-9D449B0CD610}" presName="hierRoot2" presStyleCnt="0">
        <dgm:presLayoutVars>
          <dgm:hierBranch val="hang"/>
        </dgm:presLayoutVars>
      </dgm:prSet>
      <dgm:spPr/>
    </dgm:pt>
    <dgm:pt modelId="{F2EA818C-6030-49F5-9C88-F6009DC67271}" type="pres">
      <dgm:prSet presAssocID="{9573A770-8D2F-4F1E-A512-9D449B0CD610}" presName="rootComposite" presStyleCnt="0"/>
      <dgm:spPr/>
    </dgm:pt>
    <dgm:pt modelId="{2B5B06F0-E77B-4A46-B8AD-AB26CE3F62DA}" type="pres">
      <dgm:prSet presAssocID="{9573A770-8D2F-4F1E-A512-9D449B0CD610}" presName="rootText" presStyleLbl="node2" presStyleIdx="2" presStyleCnt="3">
        <dgm:presLayoutVars>
          <dgm:chPref val="3"/>
        </dgm:presLayoutVars>
      </dgm:prSet>
      <dgm:spPr/>
      <dgm:t>
        <a:bodyPr/>
        <a:lstStyle/>
        <a:p>
          <a:endParaRPr lang="es-CR"/>
        </a:p>
      </dgm:t>
    </dgm:pt>
    <dgm:pt modelId="{3A4A61A8-AA2D-40F0-8736-DC7E9A8941A7}" type="pres">
      <dgm:prSet presAssocID="{9573A770-8D2F-4F1E-A512-9D449B0CD610}" presName="rootConnector" presStyleLbl="node2" presStyleIdx="2" presStyleCnt="3"/>
      <dgm:spPr/>
      <dgm:t>
        <a:bodyPr/>
        <a:lstStyle/>
        <a:p>
          <a:endParaRPr lang="es-CR"/>
        </a:p>
      </dgm:t>
    </dgm:pt>
    <dgm:pt modelId="{6CF7AACE-4B7E-44CD-B0B2-08B29EFE278C}" type="pres">
      <dgm:prSet presAssocID="{9573A770-8D2F-4F1E-A512-9D449B0CD610}" presName="hierChild4" presStyleCnt="0"/>
      <dgm:spPr/>
    </dgm:pt>
    <dgm:pt modelId="{7476499D-CC5E-413C-96C0-B576499E6655}" type="pres">
      <dgm:prSet presAssocID="{B6135724-491F-4A57-921B-A254ED59AB0C}" presName="Name48" presStyleLbl="parChTrans1D3" presStyleIdx="8" presStyleCnt="12"/>
      <dgm:spPr/>
      <dgm:t>
        <a:bodyPr/>
        <a:lstStyle/>
        <a:p>
          <a:endParaRPr lang="es-CR"/>
        </a:p>
      </dgm:t>
    </dgm:pt>
    <dgm:pt modelId="{90771D37-DFCB-42F0-9BAB-8334481449EE}" type="pres">
      <dgm:prSet presAssocID="{90C7D019-1410-4628-ADAE-8F12C1AC097F}" presName="hierRoot2" presStyleCnt="0">
        <dgm:presLayoutVars>
          <dgm:hierBranch val="init"/>
        </dgm:presLayoutVars>
      </dgm:prSet>
      <dgm:spPr/>
    </dgm:pt>
    <dgm:pt modelId="{FE22C65A-C543-42E5-AF2E-1A5FC6D986E2}" type="pres">
      <dgm:prSet presAssocID="{90C7D019-1410-4628-ADAE-8F12C1AC097F}" presName="rootComposite" presStyleCnt="0"/>
      <dgm:spPr/>
    </dgm:pt>
    <dgm:pt modelId="{C7C91B08-1509-4AC7-ACE0-38A98D53CDFB}" type="pres">
      <dgm:prSet presAssocID="{90C7D019-1410-4628-ADAE-8F12C1AC097F}" presName="rootText" presStyleLbl="node3" presStyleIdx="8" presStyleCnt="12">
        <dgm:presLayoutVars>
          <dgm:chPref val="3"/>
        </dgm:presLayoutVars>
      </dgm:prSet>
      <dgm:spPr/>
      <dgm:t>
        <a:bodyPr/>
        <a:lstStyle/>
        <a:p>
          <a:endParaRPr lang="es-CR"/>
        </a:p>
      </dgm:t>
    </dgm:pt>
    <dgm:pt modelId="{AA0C3EAB-BB8E-4A59-A073-E48FFB2A29D4}" type="pres">
      <dgm:prSet presAssocID="{90C7D019-1410-4628-ADAE-8F12C1AC097F}" presName="rootConnector" presStyleLbl="node3" presStyleIdx="8" presStyleCnt="12"/>
      <dgm:spPr/>
      <dgm:t>
        <a:bodyPr/>
        <a:lstStyle/>
        <a:p>
          <a:endParaRPr lang="es-CR"/>
        </a:p>
      </dgm:t>
    </dgm:pt>
    <dgm:pt modelId="{096869D9-1311-4B6B-B442-F6D4A3551699}" type="pres">
      <dgm:prSet presAssocID="{90C7D019-1410-4628-ADAE-8F12C1AC097F}" presName="hierChild4" presStyleCnt="0"/>
      <dgm:spPr/>
    </dgm:pt>
    <dgm:pt modelId="{85C87E62-9806-404A-BE42-E9C856EAECB1}" type="pres">
      <dgm:prSet presAssocID="{90C7D019-1410-4628-ADAE-8F12C1AC097F}" presName="hierChild5" presStyleCnt="0"/>
      <dgm:spPr/>
    </dgm:pt>
    <dgm:pt modelId="{66477164-63B7-4E1B-887F-2EE9E2216AEB}" type="pres">
      <dgm:prSet presAssocID="{27A896DE-4BD0-41B2-A657-43BFCE25B114}" presName="Name48" presStyleLbl="parChTrans1D3" presStyleIdx="9" presStyleCnt="12"/>
      <dgm:spPr/>
    </dgm:pt>
    <dgm:pt modelId="{2D0EC039-94E9-4962-9C11-C8712CD23D3B}" type="pres">
      <dgm:prSet presAssocID="{CDB42015-B086-494A-8E4E-9F33EC3AE335}" presName="hierRoot2" presStyleCnt="0">
        <dgm:presLayoutVars>
          <dgm:hierBranch val="init"/>
        </dgm:presLayoutVars>
      </dgm:prSet>
      <dgm:spPr/>
    </dgm:pt>
    <dgm:pt modelId="{C2AC52FC-3EC9-4041-9BA3-C6B3FC4A9F2E}" type="pres">
      <dgm:prSet presAssocID="{CDB42015-B086-494A-8E4E-9F33EC3AE335}" presName="rootComposite" presStyleCnt="0"/>
      <dgm:spPr/>
    </dgm:pt>
    <dgm:pt modelId="{278634CC-2DBF-46B1-BC23-D48E45521AA8}" type="pres">
      <dgm:prSet presAssocID="{CDB42015-B086-494A-8E4E-9F33EC3AE335}" presName="rootText" presStyleLbl="node3" presStyleIdx="9" presStyleCnt="12">
        <dgm:presLayoutVars>
          <dgm:chPref val="3"/>
        </dgm:presLayoutVars>
      </dgm:prSet>
      <dgm:spPr/>
      <dgm:t>
        <a:bodyPr/>
        <a:lstStyle/>
        <a:p>
          <a:endParaRPr lang="es-CR"/>
        </a:p>
      </dgm:t>
    </dgm:pt>
    <dgm:pt modelId="{7951679C-63AB-4737-AB38-AB1F09DFA7BF}" type="pres">
      <dgm:prSet presAssocID="{CDB42015-B086-494A-8E4E-9F33EC3AE335}" presName="rootConnector" presStyleLbl="node3" presStyleIdx="9" presStyleCnt="12"/>
      <dgm:spPr/>
      <dgm:t>
        <a:bodyPr/>
        <a:lstStyle/>
        <a:p>
          <a:endParaRPr lang="es-CR"/>
        </a:p>
      </dgm:t>
    </dgm:pt>
    <dgm:pt modelId="{7ED57446-3482-40B0-9A63-E3B955A0591A}" type="pres">
      <dgm:prSet presAssocID="{CDB42015-B086-494A-8E4E-9F33EC3AE335}" presName="hierChild4" presStyleCnt="0"/>
      <dgm:spPr/>
    </dgm:pt>
    <dgm:pt modelId="{77ECE8DF-3404-49BB-83CB-BD5A1902A56C}" type="pres">
      <dgm:prSet presAssocID="{CDB42015-B086-494A-8E4E-9F33EC3AE335}" presName="hierChild5" presStyleCnt="0"/>
      <dgm:spPr/>
    </dgm:pt>
    <dgm:pt modelId="{80C3B701-CCBF-45EC-8D63-4D62CB9E97BE}" type="pres">
      <dgm:prSet presAssocID="{55B80AE9-E8C7-434C-A62A-E2FBB35F66DA}" presName="Name48" presStyleLbl="parChTrans1D3" presStyleIdx="10" presStyleCnt="12"/>
      <dgm:spPr/>
      <dgm:t>
        <a:bodyPr/>
        <a:lstStyle/>
        <a:p>
          <a:endParaRPr lang="es-CR"/>
        </a:p>
      </dgm:t>
    </dgm:pt>
    <dgm:pt modelId="{35B2F2DF-02D2-45C8-8C41-ECFB606D7142}" type="pres">
      <dgm:prSet presAssocID="{D6B788C3-22E1-4377-98E8-55607BCF989F}" presName="hierRoot2" presStyleCnt="0">
        <dgm:presLayoutVars>
          <dgm:hierBranch val="init"/>
        </dgm:presLayoutVars>
      </dgm:prSet>
      <dgm:spPr/>
    </dgm:pt>
    <dgm:pt modelId="{45ED5848-26D8-435D-A94A-7D6A9F3D7D5A}" type="pres">
      <dgm:prSet presAssocID="{D6B788C3-22E1-4377-98E8-55607BCF989F}" presName="rootComposite" presStyleCnt="0"/>
      <dgm:spPr/>
    </dgm:pt>
    <dgm:pt modelId="{5D80152C-62E1-4630-8D34-51A538F098C7}" type="pres">
      <dgm:prSet presAssocID="{D6B788C3-22E1-4377-98E8-55607BCF989F}" presName="rootText" presStyleLbl="node3" presStyleIdx="10" presStyleCnt="12">
        <dgm:presLayoutVars>
          <dgm:chPref val="3"/>
        </dgm:presLayoutVars>
      </dgm:prSet>
      <dgm:spPr/>
      <dgm:t>
        <a:bodyPr/>
        <a:lstStyle/>
        <a:p>
          <a:endParaRPr lang="es-CR"/>
        </a:p>
      </dgm:t>
    </dgm:pt>
    <dgm:pt modelId="{61B353EF-8E99-42F2-87F5-FED44F969374}" type="pres">
      <dgm:prSet presAssocID="{D6B788C3-22E1-4377-98E8-55607BCF989F}" presName="rootConnector" presStyleLbl="node3" presStyleIdx="10" presStyleCnt="12"/>
      <dgm:spPr/>
      <dgm:t>
        <a:bodyPr/>
        <a:lstStyle/>
        <a:p>
          <a:endParaRPr lang="es-CR"/>
        </a:p>
      </dgm:t>
    </dgm:pt>
    <dgm:pt modelId="{87D67E0F-A20E-485E-B15C-24A2049F9845}" type="pres">
      <dgm:prSet presAssocID="{D6B788C3-22E1-4377-98E8-55607BCF989F}" presName="hierChild4" presStyleCnt="0"/>
      <dgm:spPr/>
    </dgm:pt>
    <dgm:pt modelId="{E16B3819-E930-4C8F-B5FD-E4AF99BF782A}" type="pres">
      <dgm:prSet presAssocID="{D6B788C3-22E1-4377-98E8-55607BCF989F}" presName="hierChild5" presStyleCnt="0"/>
      <dgm:spPr/>
    </dgm:pt>
    <dgm:pt modelId="{2CAC1AC9-1C17-4335-80A1-A876BEB23BE8}" type="pres">
      <dgm:prSet presAssocID="{C54E604D-8229-4228-BBD9-933B0A869194}" presName="Name48" presStyleLbl="parChTrans1D3" presStyleIdx="11" presStyleCnt="12"/>
      <dgm:spPr/>
      <dgm:t>
        <a:bodyPr/>
        <a:lstStyle/>
        <a:p>
          <a:endParaRPr lang="es-CR"/>
        </a:p>
      </dgm:t>
    </dgm:pt>
    <dgm:pt modelId="{2FB426EC-0273-4715-9F7F-F1C64B3BF66B}" type="pres">
      <dgm:prSet presAssocID="{EA7592C7-3666-45C0-A019-7417D2D8F085}" presName="hierRoot2" presStyleCnt="0">
        <dgm:presLayoutVars>
          <dgm:hierBranch val="init"/>
        </dgm:presLayoutVars>
      </dgm:prSet>
      <dgm:spPr/>
    </dgm:pt>
    <dgm:pt modelId="{0AA70776-110E-41DD-89A7-7A329E0A6867}" type="pres">
      <dgm:prSet presAssocID="{EA7592C7-3666-45C0-A019-7417D2D8F085}" presName="rootComposite" presStyleCnt="0"/>
      <dgm:spPr/>
    </dgm:pt>
    <dgm:pt modelId="{B34F6638-B3EE-4DCA-8B97-1D2657ACE96A}" type="pres">
      <dgm:prSet presAssocID="{EA7592C7-3666-45C0-A019-7417D2D8F085}" presName="rootText" presStyleLbl="node3" presStyleIdx="11" presStyleCnt="12">
        <dgm:presLayoutVars>
          <dgm:chPref val="3"/>
        </dgm:presLayoutVars>
      </dgm:prSet>
      <dgm:spPr/>
      <dgm:t>
        <a:bodyPr/>
        <a:lstStyle/>
        <a:p>
          <a:endParaRPr lang="es-CR"/>
        </a:p>
      </dgm:t>
    </dgm:pt>
    <dgm:pt modelId="{44D2314B-5A4E-4BC9-9130-C2F5F342F673}" type="pres">
      <dgm:prSet presAssocID="{EA7592C7-3666-45C0-A019-7417D2D8F085}" presName="rootConnector" presStyleLbl="node3" presStyleIdx="11" presStyleCnt="12"/>
      <dgm:spPr/>
      <dgm:t>
        <a:bodyPr/>
        <a:lstStyle/>
        <a:p>
          <a:endParaRPr lang="es-CR"/>
        </a:p>
      </dgm:t>
    </dgm:pt>
    <dgm:pt modelId="{1FA4C842-9AD8-4501-9C8D-C23CEEEECE5B}" type="pres">
      <dgm:prSet presAssocID="{EA7592C7-3666-45C0-A019-7417D2D8F085}" presName="hierChild4" presStyleCnt="0"/>
      <dgm:spPr/>
    </dgm:pt>
    <dgm:pt modelId="{374A71D9-8D17-47AD-99E4-52C978E0044E}" type="pres">
      <dgm:prSet presAssocID="{EA7592C7-3666-45C0-A019-7417D2D8F085}" presName="hierChild5" presStyleCnt="0"/>
      <dgm:spPr/>
    </dgm:pt>
    <dgm:pt modelId="{3DC6F016-1E34-4966-90D5-8391E9A94294}" type="pres">
      <dgm:prSet presAssocID="{9573A770-8D2F-4F1E-A512-9D449B0CD610}" presName="hierChild5" presStyleCnt="0"/>
      <dgm:spPr/>
    </dgm:pt>
    <dgm:pt modelId="{B619C455-B16A-4811-9DE5-BD991F5A8491}" type="pres">
      <dgm:prSet presAssocID="{B37AC9AC-13E9-47A0-86B6-5F182A9A59F5}" presName="hierChild3" presStyleCnt="0"/>
      <dgm:spPr/>
    </dgm:pt>
  </dgm:ptLst>
  <dgm:cxnLst>
    <dgm:cxn modelId="{5546C6CE-7789-4550-9CCB-8C35935E5853}" srcId="{9573A770-8D2F-4F1E-A512-9D449B0CD610}" destId="{EA7592C7-3666-45C0-A019-7417D2D8F085}" srcOrd="3" destOrd="0" parTransId="{C54E604D-8229-4228-BBD9-933B0A869194}" sibTransId="{94A0C43D-DD32-400A-B5CF-A080B7010B11}"/>
    <dgm:cxn modelId="{7C14EE37-8B31-4A7E-8006-D39EFE80ED81}" srcId="{F25908D7-0C91-4E6E-8CB5-26A3BD707D06}" destId="{A782063D-9962-44F9-BC09-D57B5B599FC4}" srcOrd="1" destOrd="0" parTransId="{45EB3C95-CE12-44E5-BA56-29D724094F35}" sibTransId="{502798F4-D84A-4DE3-BCE1-B3D0C631B5A8}"/>
    <dgm:cxn modelId="{8CE508B8-1254-44DC-A466-0587A45D133B}" type="presOf" srcId="{CDB42015-B086-494A-8E4E-9F33EC3AE335}" destId="{7951679C-63AB-4737-AB38-AB1F09DFA7BF}" srcOrd="1" destOrd="0" presId="urn:microsoft.com/office/officeart/2005/8/layout/orgChart1"/>
    <dgm:cxn modelId="{C8D3A902-3C0B-4855-A092-C13914862626}" type="presOf" srcId="{75D80A77-CA43-4784-8D84-BC717E5B99ED}" destId="{B1BCF6CB-572B-4D17-8976-C891A97BF5DE}" srcOrd="0" destOrd="0" presId="urn:microsoft.com/office/officeart/2005/8/layout/orgChart1"/>
    <dgm:cxn modelId="{6F7F220D-9D49-4E9E-8A19-E8FCF2110C78}" type="presOf" srcId="{39BA8975-11FC-4E0E-8C93-544BC75EA37F}" destId="{17CA6325-684A-4829-8957-340F79A0780F}" srcOrd="0" destOrd="0" presId="urn:microsoft.com/office/officeart/2005/8/layout/orgChart1"/>
    <dgm:cxn modelId="{C9C37605-6B68-443F-9897-210025A88101}" srcId="{BC7713EB-2BCC-4EF8-82CA-74212A604A7D}" destId="{B37AC9AC-13E9-47A0-86B6-5F182A9A59F5}" srcOrd="0" destOrd="0" parTransId="{37463F45-1C8C-4524-A7FC-65D45A4DD894}" sibTransId="{6A8AB3EA-6FAA-4275-AD5E-61B11375120D}"/>
    <dgm:cxn modelId="{678DE7CF-5B04-4776-A490-C767CABD21BF}" type="presOf" srcId="{F0540934-3322-4064-B8B1-72CCBF707CA1}" destId="{D3032C1F-1D00-4009-A482-EE56CE7E7E98}" srcOrd="0" destOrd="0" presId="urn:microsoft.com/office/officeart/2005/8/layout/orgChart1"/>
    <dgm:cxn modelId="{B18229C9-33CD-4021-8594-704DC41590A0}" type="presOf" srcId="{08027C93-99A9-4903-84FD-4A5FECAFC119}" destId="{E99E1AF5-8F31-43A2-9BD5-3D8810A40349}" srcOrd="1" destOrd="0" presId="urn:microsoft.com/office/officeart/2005/8/layout/orgChart1"/>
    <dgm:cxn modelId="{C09896AB-8FEF-4FF9-B4AF-58AE0B4611A0}" type="presOf" srcId="{C54E604D-8229-4228-BBD9-933B0A869194}" destId="{2CAC1AC9-1C17-4335-80A1-A876BEB23BE8}" srcOrd="0" destOrd="0" presId="urn:microsoft.com/office/officeart/2005/8/layout/orgChart1"/>
    <dgm:cxn modelId="{7B5E21C7-C0AF-461C-BBA0-DF494308FFA2}" type="presOf" srcId="{F25908D7-0C91-4E6E-8CB5-26A3BD707D06}" destId="{033B5626-F3B7-4864-86A4-344CA364A9E0}" srcOrd="0" destOrd="0" presId="urn:microsoft.com/office/officeart/2005/8/layout/orgChart1"/>
    <dgm:cxn modelId="{BF51E2B6-5E37-44CE-9FE6-EAA65AE0EAC0}" type="presOf" srcId="{27A896DE-4BD0-41B2-A657-43BFCE25B114}" destId="{66477164-63B7-4E1B-887F-2EE9E2216AEB}" srcOrd="0" destOrd="0" presId="urn:microsoft.com/office/officeart/2005/8/layout/orgChart1"/>
    <dgm:cxn modelId="{DA5F1F78-CA03-42CA-AE11-025EC60903C4}" type="presOf" srcId="{19B3FE06-0150-4DA3-8511-3AF1DBE577A8}" destId="{59EC993D-CC04-4233-A90E-6997C6FE0611}" srcOrd="1" destOrd="0" presId="urn:microsoft.com/office/officeart/2005/8/layout/orgChart1"/>
    <dgm:cxn modelId="{314293F1-9D1A-48DD-824C-A5DAF1AE7E0E}" type="presOf" srcId="{F72E87F6-AC76-42C5-9072-A80067D5B59E}" destId="{F0389539-E330-4CDD-AFAE-E1521DB933A3}" srcOrd="1" destOrd="0" presId="urn:microsoft.com/office/officeart/2005/8/layout/orgChart1"/>
    <dgm:cxn modelId="{29C0CDA8-09DC-4835-9AD9-8157CA88A870}" type="presOf" srcId="{9573A770-8D2F-4F1E-A512-9D449B0CD610}" destId="{2B5B06F0-E77B-4A46-B8AD-AB26CE3F62DA}" srcOrd="0" destOrd="0" presId="urn:microsoft.com/office/officeart/2005/8/layout/orgChart1"/>
    <dgm:cxn modelId="{8F12300F-FCBF-466C-B294-FB986054406C}" type="presOf" srcId="{C8C67015-771E-4850-98FA-DCDF8FED57D0}" destId="{2FE68412-5FE2-4F9E-8CF8-2DF7DFFFE872}" srcOrd="0" destOrd="0" presId="urn:microsoft.com/office/officeart/2005/8/layout/orgChart1"/>
    <dgm:cxn modelId="{BF9BEC13-EBDA-469D-9D5A-6E4D4A00A2AE}" type="presOf" srcId="{8EF81D27-7B9D-4CEA-956D-043127F26557}" destId="{C790258E-D81F-42B1-904C-8AEAFA26AA17}" srcOrd="0" destOrd="0" presId="urn:microsoft.com/office/officeart/2005/8/layout/orgChart1"/>
    <dgm:cxn modelId="{8E4DC927-8DEA-4BD1-8F91-0DEEC3DBFB1D}" type="presOf" srcId="{F72E87F6-AC76-42C5-9072-A80067D5B59E}" destId="{C924A9DF-151F-4983-9EDB-13FB38825668}" srcOrd="0" destOrd="0" presId="urn:microsoft.com/office/officeart/2005/8/layout/orgChart1"/>
    <dgm:cxn modelId="{522B70F1-2AC6-4845-BDE6-6E6FE18C2477}" type="presOf" srcId="{881CAB88-6C55-4227-9DD7-D6A45A49C82B}" destId="{8BDC0098-DCDB-4F83-BCA2-F147A3FEB5F4}" srcOrd="0" destOrd="0" presId="urn:microsoft.com/office/officeart/2005/8/layout/orgChart1"/>
    <dgm:cxn modelId="{7C739AD6-2CCE-4929-BD96-BAA70A715CCA}" type="presOf" srcId="{CFADDA6A-CFD7-4E2F-9015-0C4C0B12BE13}" destId="{F82C3B53-0875-4448-A031-C530B27E00E7}" srcOrd="0" destOrd="0" presId="urn:microsoft.com/office/officeart/2005/8/layout/orgChart1"/>
    <dgm:cxn modelId="{8F263155-9795-44F2-907D-C1D299F554D0}" type="presOf" srcId="{BC7713EB-2BCC-4EF8-82CA-74212A604A7D}" destId="{AFBC028F-4ED3-4BE4-8BC1-ACC375D2ED9E}" srcOrd="0" destOrd="0" presId="urn:microsoft.com/office/officeart/2005/8/layout/orgChart1"/>
    <dgm:cxn modelId="{AEC5438E-55B5-4452-BA51-63D4A6E34B8A}" type="presOf" srcId="{F25908D7-0C91-4E6E-8CB5-26A3BD707D06}" destId="{7CE8F0DA-2039-47B0-9D91-BC771664D97C}" srcOrd="1" destOrd="0" presId="urn:microsoft.com/office/officeart/2005/8/layout/orgChart1"/>
    <dgm:cxn modelId="{067F9858-C8BF-4E4F-8FA5-CB18F0E8A59C}" type="presOf" srcId="{D6B788C3-22E1-4377-98E8-55607BCF989F}" destId="{5D80152C-62E1-4630-8D34-51A538F098C7}" srcOrd="0" destOrd="0" presId="urn:microsoft.com/office/officeart/2005/8/layout/orgChart1"/>
    <dgm:cxn modelId="{7439A6CF-5F03-44FA-B136-1F603C2AFF3A}" type="presOf" srcId="{B37615B2-3BA9-4972-9D4E-64AB55657812}" destId="{BE0D1791-A15A-454F-B25B-53F7F84241D0}" srcOrd="0" destOrd="0" presId="urn:microsoft.com/office/officeart/2005/8/layout/orgChart1"/>
    <dgm:cxn modelId="{7596BA7B-B874-404D-A30D-4F020CFA7329}" type="presOf" srcId="{D6B788C3-22E1-4377-98E8-55607BCF989F}" destId="{61B353EF-8E99-42F2-87F5-FED44F969374}" srcOrd="1" destOrd="0" presId="urn:microsoft.com/office/officeart/2005/8/layout/orgChart1"/>
    <dgm:cxn modelId="{1DA638A1-EAD9-4F31-8875-6E986DD38D7F}" type="presOf" srcId="{2A6ACEFA-4042-4486-B9E8-3FC71A7783BA}" destId="{B6154CC3-5373-4FD9-80D4-CCE2DEC42532}" srcOrd="0" destOrd="0" presId="urn:microsoft.com/office/officeart/2005/8/layout/orgChart1"/>
    <dgm:cxn modelId="{DEB0B000-7179-4DD9-95A9-D704088AC3D5}" type="presOf" srcId="{CABDF2B1-F455-454D-BAC6-018284DA6F30}" destId="{607B5A37-6C11-4A28-B496-7E15747D0C28}" srcOrd="0" destOrd="0" presId="urn:microsoft.com/office/officeart/2005/8/layout/orgChart1"/>
    <dgm:cxn modelId="{E0F3DAC8-4098-41BC-A3A3-CF21ACAA4999}" type="presOf" srcId="{EA7592C7-3666-45C0-A019-7417D2D8F085}" destId="{44D2314B-5A4E-4BC9-9130-C2F5F342F673}" srcOrd="1" destOrd="0" presId="urn:microsoft.com/office/officeart/2005/8/layout/orgChart1"/>
    <dgm:cxn modelId="{57F6C0BA-7050-4595-8B59-AAE1040C13EC}" type="presOf" srcId="{2A6ACEFA-4042-4486-B9E8-3FC71A7783BA}" destId="{3A5798A0-28E3-4290-A73E-C2AFE38BC304}" srcOrd="1" destOrd="0" presId="urn:microsoft.com/office/officeart/2005/8/layout/orgChart1"/>
    <dgm:cxn modelId="{0FFCF897-CDA9-4700-867F-4DE877072CD9}" srcId="{CFADDA6A-CFD7-4E2F-9015-0C4C0B12BE13}" destId="{CABDF2B1-F455-454D-BAC6-018284DA6F30}" srcOrd="2" destOrd="0" parTransId="{8EF81D27-7B9D-4CEA-956D-043127F26557}" sibTransId="{07C669A2-E2DD-4CAE-81A1-A4C9D9FAFA6A}"/>
    <dgm:cxn modelId="{56CBEAA2-9FD3-4181-BDEC-2880DB324B5D}" srcId="{CFADDA6A-CFD7-4E2F-9015-0C4C0B12BE13}" destId="{5795AE38-9AA4-466B-ABF8-23F40029A7FE}" srcOrd="1" destOrd="0" parTransId="{881CAB88-6C55-4227-9DD7-D6A45A49C82B}" sibTransId="{31BA0343-1EA4-49F4-A0C0-BF8BA03AC6CB}"/>
    <dgm:cxn modelId="{C366386A-6B35-4705-AE9D-478FEED10EB8}" type="presOf" srcId="{481254CF-B522-4DD4-9F9C-D07A285A75A4}" destId="{378C81E5-1B21-40DA-8FD1-EDB872528214}" srcOrd="0" destOrd="0" presId="urn:microsoft.com/office/officeart/2005/8/layout/orgChart1"/>
    <dgm:cxn modelId="{11E1DB27-E5E3-4329-9D05-EFA897BB8468}" type="presOf" srcId="{CDB42015-B086-494A-8E4E-9F33EC3AE335}" destId="{278634CC-2DBF-46B1-BC23-D48E45521AA8}" srcOrd="0" destOrd="0" presId="urn:microsoft.com/office/officeart/2005/8/layout/orgChart1"/>
    <dgm:cxn modelId="{2226839A-A74C-45C8-B7BF-6F8847C94786}" type="presOf" srcId="{5795AE38-9AA4-466B-ABF8-23F40029A7FE}" destId="{64515B1A-033A-4F7A-B1E3-C0FA17CD4972}" srcOrd="1" destOrd="0" presId="urn:microsoft.com/office/officeart/2005/8/layout/orgChart1"/>
    <dgm:cxn modelId="{E6F695BB-ACBF-46E7-95DB-D770E5ABD1AF}" srcId="{CFADDA6A-CFD7-4E2F-9015-0C4C0B12BE13}" destId="{19B3FE06-0150-4DA3-8511-3AF1DBE577A8}" srcOrd="0" destOrd="0" parTransId="{F0540934-3322-4064-B8B1-72CCBF707CA1}" sibTransId="{4A455A38-933F-491F-806F-4536E3AE0C97}"/>
    <dgm:cxn modelId="{2E7DC743-F4A7-4892-B8F0-A58868FD8A8F}" type="presOf" srcId="{B6135724-491F-4A57-921B-A254ED59AB0C}" destId="{7476499D-CC5E-413C-96C0-B576499E6655}" srcOrd="0" destOrd="0" presId="urn:microsoft.com/office/officeart/2005/8/layout/orgChart1"/>
    <dgm:cxn modelId="{54ACFB5E-58E6-4081-AED2-CEED868D5CD4}" type="presOf" srcId="{CFADDA6A-CFD7-4E2F-9015-0C4C0B12BE13}" destId="{50C1D5CC-25A0-4A1E-99EF-6C2DD19D2C5C}" srcOrd="1" destOrd="0" presId="urn:microsoft.com/office/officeart/2005/8/layout/orgChart1"/>
    <dgm:cxn modelId="{D9FE7830-BFF1-4BE6-BD75-8857D6E98C68}" type="presOf" srcId="{A782063D-9962-44F9-BC09-D57B5B599FC4}" destId="{DCCEBFF8-C720-4EEB-BFDE-EFE8CD2C2400}" srcOrd="0" destOrd="0" presId="urn:microsoft.com/office/officeart/2005/8/layout/orgChart1"/>
    <dgm:cxn modelId="{9573F5A0-5040-4403-8124-B20F27087185}" srcId="{9573A770-8D2F-4F1E-A512-9D449B0CD610}" destId="{CDB42015-B086-494A-8E4E-9F33EC3AE335}" srcOrd="1" destOrd="0" parTransId="{27A896DE-4BD0-41B2-A657-43BFCE25B114}" sibTransId="{A5EF30D0-8BF7-4AC1-B51D-A60FFEB31A4F}"/>
    <dgm:cxn modelId="{857BBA61-F9E0-4A99-9DD5-E702BA6BD035}" type="presOf" srcId="{92D4CB40-5DE1-4F12-9E14-5E64EE7B7AB4}" destId="{5A3253CF-F5FC-425A-9848-88D51FB5A889}" srcOrd="0" destOrd="0" presId="urn:microsoft.com/office/officeart/2005/8/layout/orgChart1"/>
    <dgm:cxn modelId="{82C7756E-79FB-4E84-A56D-5F45B5169F6A}" srcId="{B37AC9AC-13E9-47A0-86B6-5F182A9A59F5}" destId="{F25908D7-0C91-4E6E-8CB5-26A3BD707D06}" srcOrd="0" destOrd="0" parTransId="{D730033D-D414-42F4-BE46-F14ADE5F17F8}" sibTransId="{586DD6D1-F27A-498D-98BD-A01EC9F77A26}"/>
    <dgm:cxn modelId="{8A0678D0-F25C-4865-991A-16DB8C2C585C}" srcId="{9573A770-8D2F-4F1E-A512-9D449B0CD610}" destId="{90C7D019-1410-4628-ADAE-8F12C1AC097F}" srcOrd="0" destOrd="0" parTransId="{B6135724-491F-4A57-921B-A254ED59AB0C}" sibTransId="{2570BD78-734C-409B-A1E0-9C9A1C53B8D2}"/>
    <dgm:cxn modelId="{CFE88374-4075-4E9E-84CE-BB4308F6FA2A}" type="presOf" srcId="{55B80AE9-E8C7-434C-A62A-E2FBB35F66DA}" destId="{80C3B701-CCBF-45EC-8D63-4D62CB9E97BE}" srcOrd="0" destOrd="0" presId="urn:microsoft.com/office/officeart/2005/8/layout/orgChart1"/>
    <dgm:cxn modelId="{39A33278-ED62-4D27-95BA-FD5F676EF1DA}" type="presOf" srcId="{B37AC9AC-13E9-47A0-86B6-5F182A9A59F5}" destId="{D12DD9F3-3DB2-40A3-99AA-04C90BC3DAA5}" srcOrd="1" destOrd="0" presId="urn:microsoft.com/office/officeart/2005/8/layout/orgChart1"/>
    <dgm:cxn modelId="{7F613035-807B-42BF-9BFF-D319EE476CAD}" type="presOf" srcId="{9573A770-8D2F-4F1E-A512-9D449B0CD610}" destId="{3A4A61A8-AA2D-40F0-8736-DC7E9A8941A7}" srcOrd="1" destOrd="0" presId="urn:microsoft.com/office/officeart/2005/8/layout/orgChart1"/>
    <dgm:cxn modelId="{024A9D8A-1645-4D80-8237-3EF500BA25D2}" srcId="{F25908D7-0C91-4E6E-8CB5-26A3BD707D06}" destId="{481254CF-B522-4DD4-9F9C-D07A285A75A4}" srcOrd="0" destOrd="0" parTransId="{B37615B2-3BA9-4972-9D4E-64AB55657812}" sibTransId="{2B6763A1-F6E4-461E-8E0F-029508F2ED1D}"/>
    <dgm:cxn modelId="{66026C5F-C2C8-40D4-87E3-821C30820518}" type="presOf" srcId="{CABDF2B1-F455-454D-BAC6-018284DA6F30}" destId="{3F268250-689B-450B-8603-CE7B033E6BE5}" srcOrd="1" destOrd="0" presId="urn:microsoft.com/office/officeart/2005/8/layout/orgChart1"/>
    <dgm:cxn modelId="{F9D64452-1704-4360-BDC9-12010A9154D2}" srcId="{9573A770-8D2F-4F1E-A512-9D449B0CD610}" destId="{D6B788C3-22E1-4377-98E8-55607BCF989F}" srcOrd="2" destOrd="0" parTransId="{55B80AE9-E8C7-434C-A62A-E2FBB35F66DA}" sibTransId="{9E186FD3-2BE8-4829-B70C-42B33B7D3D7F}"/>
    <dgm:cxn modelId="{C3E5C788-6C19-4B7A-AFF1-A2C72C7C5C66}" srcId="{CFADDA6A-CFD7-4E2F-9015-0C4C0B12BE13}" destId="{08027C93-99A9-4903-84FD-4A5FECAFC119}" srcOrd="3" destOrd="0" parTransId="{C8C67015-771E-4850-98FA-DCDF8FED57D0}" sibTransId="{43AC1F44-F12F-4DD8-A7B3-46DBB9DD9306}"/>
    <dgm:cxn modelId="{4A5933D8-3B35-44AC-8FE2-AE64E9B5A880}" srcId="{B37AC9AC-13E9-47A0-86B6-5F182A9A59F5}" destId="{9573A770-8D2F-4F1E-A512-9D449B0CD610}" srcOrd="2" destOrd="0" parTransId="{75D80A77-CA43-4784-8D84-BC717E5B99ED}" sibTransId="{C4555372-9CD7-49F7-AA84-E537FECF86F1}"/>
    <dgm:cxn modelId="{6E52DCEC-0C16-4519-A4C2-33C74A5E23C3}" type="presOf" srcId="{90C7D019-1410-4628-ADAE-8F12C1AC097F}" destId="{AA0C3EAB-BB8E-4A59-A073-E48FFB2A29D4}" srcOrd="1" destOrd="0" presId="urn:microsoft.com/office/officeart/2005/8/layout/orgChart1"/>
    <dgm:cxn modelId="{2219B8FE-CCE8-402A-B72F-709B1BD6BA11}" type="presOf" srcId="{08027C93-99A9-4903-84FD-4A5FECAFC119}" destId="{CBC9ECC0-BD5B-4F20-8CA3-39D6A9FD96A2}" srcOrd="0" destOrd="0" presId="urn:microsoft.com/office/officeart/2005/8/layout/orgChart1"/>
    <dgm:cxn modelId="{9363F5B7-72F0-4EF2-9C92-0531E461430A}" type="presOf" srcId="{481254CF-B522-4DD4-9F9C-D07A285A75A4}" destId="{6644AF34-1642-4599-9CE9-8A4BD77B6F3F}" srcOrd="1" destOrd="0" presId="urn:microsoft.com/office/officeart/2005/8/layout/orgChart1"/>
    <dgm:cxn modelId="{11BA3701-00D7-4D07-8D71-DD7BB2FB6742}" type="presOf" srcId="{7FBB6847-E95D-47E0-B5F0-FAB446F53443}" destId="{8E2B9B05-54AE-47BF-9548-AB0A7335D7D7}" srcOrd="0" destOrd="0" presId="urn:microsoft.com/office/officeart/2005/8/layout/orgChart1"/>
    <dgm:cxn modelId="{B0598E29-AF37-46DF-B92B-B809A9B76D39}" type="presOf" srcId="{19B3FE06-0150-4DA3-8511-3AF1DBE577A8}" destId="{66427CDE-C50F-4E35-A882-D65359B5A532}" srcOrd="0" destOrd="0" presId="urn:microsoft.com/office/officeart/2005/8/layout/orgChart1"/>
    <dgm:cxn modelId="{EEB0D30F-2686-4273-937B-0874C543D157}" type="presOf" srcId="{45EB3C95-CE12-44E5-BA56-29D724094F35}" destId="{C2FA38F3-5EFC-4385-9DF4-2D9D2B3C4AEB}" srcOrd="0" destOrd="0" presId="urn:microsoft.com/office/officeart/2005/8/layout/orgChart1"/>
    <dgm:cxn modelId="{FD870F60-E027-47F8-B740-CF74E30B72CB}" type="presOf" srcId="{90C7D019-1410-4628-ADAE-8F12C1AC097F}" destId="{C7C91B08-1509-4AC7-ACE0-38A98D53CDFB}" srcOrd="0" destOrd="0" presId="urn:microsoft.com/office/officeart/2005/8/layout/orgChart1"/>
    <dgm:cxn modelId="{90DF67B0-74A7-4C5A-9632-4F67FB3FEAA9}" srcId="{F25908D7-0C91-4E6E-8CB5-26A3BD707D06}" destId="{F72E87F6-AC76-42C5-9072-A80067D5B59E}" srcOrd="2" destOrd="0" parTransId="{39BA8975-11FC-4E0E-8C93-544BC75EA37F}" sibTransId="{FC36ED4B-9D38-49EB-A24F-88B79A594766}"/>
    <dgm:cxn modelId="{D5DCDA11-E9F6-45B3-A80C-809B3BE8BA00}" srcId="{F25908D7-0C91-4E6E-8CB5-26A3BD707D06}" destId="{2A6ACEFA-4042-4486-B9E8-3FC71A7783BA}" srcOrd="3" destOrd="0" parTransId="{92D4CB40-5DE1-4F12-9E14-5E64EE7B7AB4}" sibTransId="{23CF9B36-0D52-45DF-921A-A678C9B022A7}"/>
    <dgm:cxn modelId="{3D691C3E-F076-4814-8B2A-B4BCDD1694B4}" type="presOf" srcId="{5795AE38-9AA4-466B-ABF8-23F40029A7FE}" destId="{77EF2F8C-0BC8-471E-B3DB-7C8FBB595BDC}" srcOrd="0" destOrd="0" presId="urn:microsoft.com/office/officeart/2005/8/layout/orgChart1"/>
    <dgm:cxn modelId="{7893153C-EE48-4BE0-BA6C-7CAB93048846}" type="presOf" srcId="{B37AC9AC-13E9-47A0-86B6-5F182A9A59F5}" destId="{6C288932-3538-47B1-AF3E-C9ED84AB496C}" srcOrd="0" destOrd="0" presId="urn:microsoft.com/office/officeart/2005/8/layout/orgChart1"/>
    <dgm:cxn modelId="{8A4CB8D5-1691-4651-B25A-D4DBC231C07C}" type="presOf" srcId="{EA7592C7-3666-45C0-A019-7417D2D8F085}" destId="{B34F6638-B3EE-4DCA-8B97-1D2657ACE96A}" srcOrd="0" destOrd="0" presId="urn:microsoft.com/office/officeart/2005/8/layout/orgChart1"/>
    <dgm:cxn modelId="{48588CB4-3CB5-4F12-885A-A6A818347D45}" srcId="{B37AC9AC-13E9-47A0-86B6-5F182A9A59F5}" destId="{CFADDA6A-CFD7-4E2F-9015-0C4C0B12BE13}" srcOrd="1" destOrd="0" parTransId="{7FBB6847-E95D-47E0-B5F0-FAB446F53443}" sibTransId="{D97C2CB4-2A78-42B6-8C46-4FE6DE79A655}"/>
    <dgm:cxn modelId="{F36EB43D-E73E-411D-9645-AADF2EA6AEEF}" type="presOf" srcId="{A782063D-9962-44F9-BC09-D57B5B599FC4}" destId="{B8AC8573-2DD9-4B4E-9650-7F535E4837EE}" srcOrd="1" destOrd="0" presId="urn:microsoft.com/office/officeart/2005/8/layout/orgChart1"/>
    <dgm:cxn modelId="{041897E1-524D-406C-A8AB-E448C5EB843A}" type="presOf" srcId="{D730033D-D414-42F4-BE46-F14ADE5F17F8}" destId="{EF2C3AFE-3C91-4C6B-8C70-E90D649A1A85}" srcOrd="0" destOrd="0" presId="urn:microsoft.com/office/officeart/2005/8/layout/orgChart1"/>
    <dgm:cxn modelId="{5FE1450E-6000-4FE0-896A-595C127471B6}" type="presParOf" srcId="{AFBC028F-4ED3-4BE4-8BC1-ACC375D2ED9E}" destId="{C78977F3-9529-4098-A7F4-A8224D590B04}" srcOrd="0" destOrd="0" presId="urn:microsoft.com/office/officeart/2005/8/layout/orgChart1"/>
    <dgm:cxn modelId="{AC7CE517-8406-4EA3-875C-77E5F46BB3E9}" type="presParOf" srcId="{C78977F3-9529-4098-A7F4-A8224D590B04}" destId="{72C0E694-F3A0-4FD2-B434-9E5D94FB7926}" srcOrd="0" destOrd="0" presId="urn:microsoft.com/office/officeart/2005/8/layout/orgChart1"/>
    <dgm:cxn modelId="{19324274-D880-4A56-B0DD-14E77989BC64}" type="presParOf" srcId="{72C0E694-F3A0-4FD2-B434-9E5D94FB7926}" destId="{6C288932-3538-47B1-AF3E-C9ED84AB496C}" srcOrd="0" destOrd="0" presId="urn:microsoft.com/office/officeart/2005/8/layout/orgChart1"/>
    <dgm:cxn modelId="{2870C78C-7606-4F69-ACFE-83E09CC0469C}" type="presParOf" srcId="{72C0E694-F3A0-4FD2-B434-9E5D94FB7926}" destId="{D12DD9F3-3DB2-40A3-99AA-04C90BC3DAA5}" srcOrd="1" destOrd="0" presId="urn:microsoft.com/office/officeart/2005/8/layout/orgChart1"/>
    <dgm:cxn modelId="{A054855B-B22F-453A-9C1F-D2DF01BEA81F}" type="presParOf" srcId="{C78977F3-9529-4098-A7F4-A8224D590B04}" destId="{BBE86BBB-9FB3-4E63-814A-81063859F86A}" srcOrd="1" destOrd="0" presId="urn:microsoft.com/office/officeart/2005/8/layout/orgChart1"/>
    <dgm:cxn modelId="{3419E987-E689-4F98-8995-EF33FE8E253F}" type="presParOf" srcId="{BBE86BBB-9FB3-4E63-814A-81063859F86A}" destId="{EF2C3AFE-3C91-4C6B-8C70-E90D649A1A85}" srcOrd="0" destOrd="0" presId="urn:microsoft.com/office/officeart/2005/8/layout/orgChart1"/>
    <dgm:cxn modelId="{73B94E73-5B4A-4718-8EFB-17A15270A610}" type="presParOf" srcId="{BBE86BBB-9FB3-4E63-814A-81063859F86A}" destId="{FD8C469A-B505-41BB-B5C5-6BA45273B0BC}" srcOrd="1" destOrd="0" presId="urn:microsoft.com/office/officeart/2005/8/layout/orgChart1"/>
    <dgm:cxn modelId="{B8A60C27-9035-48BE-9F0C-94E81108024F}" type="presParOf" srcId="{FD8C469A-B505-41BB-B5C5-6BA45273B0BC}" destId="{9702F512-2964-4413-BE24-B734091B644B}" srcOrd="0" destOrd="0" presId="urn:microsoft.com/office/officeart/2005/8/layout/orgChart1"/>
    <dgm:cxn modelId="{928B60D6-FCDD-4A4D-BB78-7B27C3C81145}" type="presParOf" srcId="{9702F512-2964-4413-BE24-B734091B644B}" destId="{033B5626-F3B7-4864-86A4-344CA364A9E0}" srcOrd="0" destOrd="0" presId="urn:microsoft.com/office/officeart/2005/8/layout/orgChart1"/>
    <dgm:cxn modelId="{1A53F5E1-6110-416C-995F-9DB46F884DF1}" type="presParOf" srcId="{9702F512-2964-4413-BE24-B734091B644B}" destId="{7CE8F0DA-2039-47B0-9D91-BC771664D97C}" srcOrd="1" destOrd="0" presId="urn:microsoft.com/office/officeart/2005/8/layout/orgChart1"/>
    <dgm:cxn modelId="{6A155098-751F-44BA-B780-678B05371F8F}" type="presParOf" srcId="{FD8C469A-B505-41BB-B5C5-6BA45273B0BC}" destId="{C2F821E6-62CC-4BE0-B541-2947CB1EA5A3}" srcOrd="1" destOrd="0" presId="urn:microsoft.com/office/officeart/2005/8/layout/orgChart1"/>
    <dgm:cxn modelId="{0E19600B-D027-4824-AC09-D4206F93B893}" type="presParOf" srcId="{C2F821E6-62CC-4BE0-B541-2947CB1EA5A3}" destId="{BE0D1791-A15A-454F-B25B-53F7F84241D0}" srcOrd="0" destOrd="0" presId="urn:microsoft.com/office/officeart/2005/8/layout/orgChart1"/>
    <dgm:cxn modelId="{DB82A34F-D0F5-4C27-AE34-46923D37DE1D}" type="presParOf" srcId="{C2F821E6-62CC-4BE0-B541-2947CB1EA5A3}" destId="{2BEFFE5C-9A6F-47E3-B8BC-25FB9DBD958A}" srcOrd="1" destOrd="0" presId="urn:microsoft.com/office/officeart/2005/8/layout/orgChart1"/>
    <dgm:cxn modelId="{1A23260A-3C98-42F2-A21B-B73D4E3B2A1F}" type="presParOf" srcId="{2BEFFE5C-9A6F-47E3-B8BC-25FB9DBD958A}" destId="{CDF7B83E-640F-4F2C-8FA1-37CFEBA272F8}" srcOrd="0" destOrd="0" presId="urn:microsoft.com/office/officeart/2005/8/layout/orgChart1"/>
    <dgm:cxn modelId="{9091FC81-C6E0-432C-8AA1-55EFAB2D3075}" type="presParOf" srcId="{CDF7B83E-640F-4F2C-8FA1-37CFEBA272F8}" destId="{378C81E5-1B21-40DA-8FD1-EDB872528214}" srcOrd="0" destOrd="0" presId="urn:microsoft.com/office/officeart/2005/8/layout/orgChart1"/>
    <dgm:cxn modelId="{277083EA-2401-43BE-850B-6C29D4EC5E51}" type="presParOf" srcId="{CDF7B83E-640F-4F2C-8FA1-37CFEBA272F8}" destId="{6644AF34-1642-4599-9CE9-8A4BD77B6F3F}" srcOrd="1" destOrd="0" presId="urn:microsoft.com/office/officeart/2005/8/layout/orgChart1"/>
    <dgm:cxn modelId="{32E6B7DB-8869-4DB1-A0F8-396759265F60}" type="presParOf" srcId="{2BEFFE5C-9A6F-47E3-B8BC-25FB9DBD958A}" destId="{2D2A75BD-9F6E-41D9-8EF5-C850F4876594}" srcOrd="1" destOrd="0" presId="urn:microsoft.com/office/officeart/2005/8/layout/orgChart1"/>
    <dgm:cxn modelId="{47A37A52-4E30-4AAB-922B-80840A833202}" type="presParOf" srcId="{2BEFFE5C-9A6F-47E3-B8BC-25FB9DBD958A}" destId="{F9FE8926-A6B9-4366-9C53-0BABD684E8B8}" srcOrd="2" destOrd="0" presId="urn:microsoft.com/office/officeart/2005/8/layout/orgChart1"/>
    <dgm:cxn modelId="{5C5EEF3D-B36F-43C9-AD11-50B0C22940FC}" type="presParOf" srcId="{C2F821E6-62CC-4BE0-B541-2947CB1EA5A3}" destId="{C2FA38F3-5EFC-4385-9DF4-2D9D2B3C4AEB}" srcOrd="2" destOrd="0" presId="urn:microsoft.com/office/officeart/2005/8/layout/orgChart1"/>
    <dgm:cxn modelId="{5C64F592-E430-4076-BD14-A565F6A1D9F8}" type="presParOf" srcId="{C2F821E6-62CC-4BE0-B541-2947CB1EA5A3}" destId="{87FAA19C-6B4A-464A-9D69-3ED9A41B8562}" srcOrd="3" destOrd="0" presId="urn:microsoft.com/office/officeart/2005/8/layout/orgChart1"/>
    <dgm:cxn modelId="{6D15528D-29B8-46E1-82C4-A4D5B5E824BD}" type="presParOf" srcId="{87FAA19C-6B4A-464A-9D69-3ED9A41B8562}" destId="{D2A03DCA-07E3-4B98-9114-60AF53C25086}" srcOrd="0" destOrd="0" presId="urn:microsoft.com/office/officeart/2005/8/layout/orgChart1"/>
    <dgm:cxn modelId="{21707CD7-F112-44E5-B3CC-8BDE3FF8A208}" type="presParOf" srcId="{D2A03DCA-07E3-4B98-9114-60AF53C25086}" destId="{DCCEBFF8-C720-4EEB-BFDE-EFE8CD2C2400}" srcOrd="0" destOrd="0" presId="urn:microsoft.com/office/officeart/2005/8/layout/orgChart1"/>
    <dgm:cxn modelId="{DE266AF2-5CD7-4C94-87F8-A11EC1C4B967}" type="presParOf" srcId="{D2A03DCA-07E3-4B98-9114-60AF53C25086}" destId="{B8AC8573-2DD9-4B4E-9650-7F535E4837EE}" srcOrd="1" destOrd="0" presId="urn:microsoft.com/office/officeart/2005/8/layout/orgChart1"/>
    <dgm:cxn modelId="{3CF6A5FB-56D5-4DD3-A0F3-64B7FBB8F388}" type="presParOf" srcId="{87FAA19C-6B4A-464A-9D69-3ED9A41B8562}" destId="{4EA9A9DE-E12D-4E97-BD25-2AE9EFD623AC}" srcOrd="1" destOrd="0" presId="urn:microsoft.com/office/officeart/2005/8/layout/orgChart1"/>
    <dgm:cxn modelId="{EED35A47-86B0-49B6-AD14-68D67378AF16}" type="presParOf" srcId="{87FAA19C-6B4A-464A-9D69-3ED9A41B8562}" destId="{211513D7-418A-4E10-B98E-00BE89500119}" srcOrd="2" destOrd="0" presId="urn:microsoft.com/office/officeart/2005/8/layout/orgChart1"/>
    <dgm:cxn modelId="{5276BF59-5EEA-4DD9-B8DE-4149B0B0AB28}" type="presParOf" srcId="{C2F821E6-62CC-4BE0-B541-2947CB1EA5A3}" destId="{17CA6325-684A-4829-8957-340F79A0780F}" srcOrd="4" destOrd="0" presId="urn:microsoft.com/office/officeart/2005/8/layout/orgChart1"/>
    <dgm:cxn modelId="{A1FB8B25-E940-454A-B36D-204B12B763A5}" type="presParOf" srcId="{C2F821E6-62CC-4BE0-B541-2947CB1EA5A3}" destId="{B30D8A32-F1B3-4A28-8782-834B8E01B91D}" srcOrd="5" destOrd="0" presId="urn:microsoft.com/office/officeart/2005/8/layout/orgChart1"/>
    <dgm:cxn modelId="{E0213C4C-3C73-4260-B524-838B8F7CFD07}" type="presParOf" srcId="{B30D8A32-F1B3-4A28-8782-834B8E01B91D}" destId="{16BECDDB-E447-47CE-9ADE-82DB3B30F9C5}" srcOrd="0" destOrd="0" presId="urn:microsoft.com/office/officeart/2005/8/layout/orgChart1"/>
    <dgm:cxn modelId="{0F954ACD-AED2-4E88-8F6E-6AB2D90AFA88}" type="presParOf" srcId="{16BECDDB-E447-47CE-9ADE-82DB3B30F9C5}" destId="{C924A9DF-151F-4983-9EDB-13FB38825668}" srcOrd="0" destOrd="0" presId="urn:microsoft.com/office/officeart/2005/8/layout/orgChart1"/>
    <dgm:cxn modelId="{4D7773A9-0152-4AB2-ACB5-511BD351C547}" type="presParOf" srcId="{16BECDDB-E447-47CE-9ADE-82DB3B30F9C5}" destId="{F0389539-E330-4CDD-AFAE-E1521DB933A3}" srcOrd="1" destOrd="0" presId="urn:microsoft.com/office/officeart/2005/8/layout/orgChart1"/>
    <dgm:cxn modelId="{BF889FEF-37A8-4C13-B937-D11B5BE59871}" type="presParOf" srcId="{B30D8A32-F1B3-4A28-8782-834B8E01B91D}" destId="{6EA5A244-740C-483F-9DC1-38655D363A39}" srcOrd="1" destOrd="0" presId="urn:microsoft.com/office/officeart/2005/8/layout/orgChart1"/>
    <dgm:cxn modelId="{048E9EAA-6D78-4171-A6D1-E864F212D342}" type="presParOf" srcId="{B30D8A32-F1B3-4A28-8782-834B8E01B91D}" destId="{812D67F2-45A4-4F46-9A10-62181D24E234}" srcOrd="2" destOrd="0" presId="urn:microsoft.com/office/officeart/2005/8/layout/orgChart1"/>
    <dgm:cxn modelId="{4A3C4972-E8AF-4BE5-B2EE-314C15E8FC51}" type="presParOf" srcId="{C2F821E6-62CC-4BE0-B541-2947CB1EA5A3}" destId="{5A3253CF-F5FC-425A-9848-88D51FB5A889}" srcOrd="6" destOrd="0" presId="urn:microsoft.com/office/officeart/2005/8/layout/orgChart1"/>
    <dgm:cxn modelId="{1C681E15-5C1D-48D0-9BB3-F6DA17C73925}" type="presParOf" srcId="{C2F821E6-62CC-4BE0-B541-2947CB1EA5A3}" destId="{E8B5D3CA-DB42-4C87-A82D-2FDA5CDC0D2E}" srcOrd="7" destOrd="0" presId="urn:microsoft.com/office/officeart/2005/8/layout/orgChart1"/>
    <dgm:cxn modelId="{871A69D1-95FB-4A2F-8A59-9FD18EA5B432}" type="presParOf" srcId="{E8B5D3CA-DB42-4C87-A82D-2FDA5CDC0D2E}" destId="{0C053751-741B-4877-8BC4-D269B9AFF3FB}" srcOrd="0" destOrd="0" presId="urn:microsoft.com/office/officeart/2005/8/layout/orgChart1"/>
    <dgm:cxn modelId="{6A46A7F6-A281-440B-9DB9-EBC69F87ED61}" type="presParOf" srcId="{0C053751-741B-4877-8BC4-D269B9AFF3FB}" destId="{B6154CC3-5373-4FD9-80D4-CCE2DEC42532}" srcOrd="0" destOrd="0" presId="urn:microsoft.com/office/officeart/2005/8/layout/orgChart1"/>
    <dgm:cxn modelId="{AD93D6C0-218F-4BA8-ACA2-A0BDA7ED18C4}" type="presParOf" srcId="{0C053751-741B-4877-8BC4-D269B9AFF3FB}" destId="{3A5798A0-28E3-4290-A73E-C2AFE38BC304}" srcOrd="1" destOrd="0" presId="urn:microsoft.com/office/officeart/2005/8/layout/orgChart1"/>
    <dgm:cxn modelId="{141B3D42-C274-4695-81BC-7094487DE794}" type="presParOf" srcId="{E8B5D3CA-DB42-4C87-A82D-2FDA5CDC0D2E}" destId="{55BC9A2D-DFF7-4670-AA1A-A5E368920589}" srcOrd="1" destOrd="0" presId="urn:microsoft.com/office/officeart/2005/8/layout/orgChart1"/>
    <dgm:cxn modelId="{24DD9561-7A03-4F11-9F78-08DAA9F392EF}" type="presParOf" srcId="{E8B5D3CA-DB42-4C87-A82D-2FDA5CDC0D2E}" destId="{ED96142D-8F92-4E67-800B-6DCD0F8A2DCD}" srcOrd="2" destOrd="0" presId="urn:microsoft.com/office/officeart/2005/8/layout/orgChart1"/>
    <dgm:cxn modelId="{15CF2C9F-8884-4302-A23A-61F621DD7E65}" type="presParOf" srcId="{FD8C469A-B505-41BB-B5C5-6BA45273B0BC}" destId="{9ED807D2-D2D0-46E7-A54B-DA7D00A5E15A}" srcOrd="2" destOrd="0" presId="urn:microsoft.com/office/officeart/2005/8/layout/orgChart1"/>
    <dgm:cxn modelId="{0CFF2767-5F3F-4DB7-A1F5-BB04C3A037C9}" type="presParOf" srcId="{BBE86BBB-9FB3-4E63-814A-81063859F86A}" destId="{8E2B9B05-54AE-47BF-9548-AB0A7335D7D7}" srcOrd="2" destOrd="0" presId="urn:microsoft.com/office/officeart/2005/8/layout/orgChart1"/>
    <dgm:cxn modelId="{AEB021C1-519E-48FD-8650-40B0B134AFC4}" type="presParOf" srcId="{BBE86BBB-9FB3-4E63-814A-81063859F86A}" destId="{2E4B1A78-86D9-404A-ADFA-4F467EC482E5}" srcOrd="3" destOrd="0" presId="urn:microsoft.com/office/officeart/2005/8/layout/orgChart1"/>
    <dgm:cxn modelId="{0BED4735-C2D6-406D-949F-F8EECBD248E8}" type="presParOf" srcId="{2E4B1A78-86D9-404A-ADFA-4F467EC482E5}" destId="{25F7B0D0-38E8-4881-8102-63FC9FD8F94B}" srcOrd="0" destOrd="0" presId="urn:microsoft.com/office/officeart/2005/8/layout/orgChart1"/>
    <dgm:cxn modelId="{894E75E9-5CF5-4363-9B14-185B06C9B997}" type="presParOf" srcId="{25F7B0D0-38E8-4881-8102-63FC9FD8F94B}" destId="{F82C3B53-0875-4448-A031-C530B27E00E7}" srcOrd="0" destOrd="0" presId="urn:microsoft.com/office/officeart/2005/8/layout/orgChart1"/>
    <dgm:cxn modelId="{E602AD48-F362-4770-A5B8-0AC74D84E48D}" type="presParOf" srcId="{25F7B0D0-38E8-4881-8102-63FC9FD8F94B}" destId="{50C1D5CC-25A0-4A1E-99EF-6C2DD19D2C5C}" srcOrd="1" destOrd="0" presId="urn:microsoft.com/office/officeart/2005/8/layout/orgChart1"/>
    <dgm:cxn modelId="{DB8CFC48-E984-4E68-84E8-CE13BF6BB8C5}" type="presParOf" srcId="{2E4B1A78-86D9-404A-ADFA-4F467EC482E5}" destId="{4AC4330F-6111-4D46-8F83-9CE8F6592C7E}" srcOrd="1" destOrd="0" presId="urn:microsoft.com/office/officeart/2005/8/layout/orgChart1"/>
    <dgm:cxn modelId="{1C8DDB51-4F7F-4EDF-82C6-802431367CE1}" type="presParOf" srcId="{4AC4330F-6111-4D46-8F83-9CE8F6592C7E}" destId="{D3032C1F-1D00-4009-A482-EE56CE7E7E98}" srcOrd="0" destOrd="0" presId="urn:microsoft.com/office/officeart/2005/8/layout/orgChart1"/>
    <dgm:cxn modelId="{F6AAAC27-E680-427B-ACC0-26E71D00FBED}" type="presParOf" srcId="{4AC4330F-6111-4D46-8F83-9CE8F6592C7E}" destId="{A2BF9B6F-C8DD-4FD0-B792-B8353BD99A50}" srcOrd="1" destOrd="0" presId="urn:microsoft.com/office/officeart/2005/8/layout/orgChart1"/>
    <dgm:cxn modelId="{D9444867-1C0A-498C-8521-D8ED9246FF77}" type="presParOf" srcId="{A2BF9B6F-C8DD-4FD0-B792-B8353BD99A50}" destId="{6B82E41E-0055-46CD-8E97-67CC37257318}" srcOrd="0" destOrd="0" presId="urn:microsoft.com/office/officeart/2005/8/layout/orgChart1"/>
    <dgm:cxn modelId="{9B3AA1F4-B17C-4649-8144-E078DB9EF37E}" type="presParOf" srcId="{6B82E41E-0055-46CD-8E97-67CC37257318}" destId="{66427CDE-C50F-4E35-A882-D65359B5A532}" srcOrd="0" destOrd="0" presId="urn:microsoft.com/office/officeart/2005/8/layout/orgChart1"/>
    <dgm:cxn modelId="{FCB9491C-5D2D-425E-B238-C980AB4C20CC}" type="presParOf" srcId="{6B82E41E-0055-46CD-8E97-67CC37257318}" destId="{59EC993D-CC04-4233-A90E-6997C6FE0611}" srcOrd="1" destOrd="0" presId="urn:microsoft.com/office/officeart/2005/8/layout/orgChart1"/>
    <dgm:cxn modelId="{2B55939F-49D0-427A-9219-6E9AA930D393}" type="presParOf" srcId="{A2BF9B6F-C8DD-4FD0-B792-B8353BD99A50}" destId="{90AEE54B-ECB3-4988-B882-0D937A4E8467}" srcOrd="1" destOrd="0" presId="urn:microsoft.com/office/officeart/2005/8/layout/orgChart1"/>
    <dgm:cxn modelId="{C52E20F4-ABE2-4D85-BD91-7568F79A9867}" type="presParOf" srcId="{A2BF9B6F-C8DD-4FD0-B792-B8353BD99A50}" destId="{6ADF4AA2-78D9-4D3B-8F12-529031C83AA6}" srcOrd="2" destOrd="0" presId="urn:microsoft.com/office/officeart/2005/8/layout/orgChart1"/>
    <dgm:cxn modelId="{3F97286E-A913-47F1-93B4-75799C6BA4A2}" type="presParOf" srcId="{4AC4330F-6111-4D46-8F83-9CE8F6592C7E}" destId="{8BDC0098-DCDB-4F83-BCA2-F147A3FEB5F4}" srcOrd="2" destOrd="0" presId="urn:microsoft.com/office/officeart/2005/8/layout/orgChart1"/>
    <dgm:cxn modelId="{B3428BCD-5865-4413-AEBC-7AA1D7584D51}" type="presParOf" srcId="{4AC4330F-6111-4D46-8F83-9CE8F6592C7E}" destId="{F1F4A270-ED6E-463C-B7DD-564790A2320D}" srcOrd="3" destOrd="0" presId="urn:microsoft.com/office/officeart/2005/8/layout/orgChart1"/>
    <dgm:cxn modelId="{03E69B20-FF0D-411D-A889-AD6F0B95623F}" type="presParOf" srcId="{F1F4A270-ED6E-463C-B7DD-564790A2320D}" destId="{B9D13B48-B925-44BC-BD33-2C2E5C334668}" srcOrd="0" destOrd="0" presId="urn:microsoft.com/office/officeart/2005/8/layout/orgChart1"/>
    <dgm:cxn modelId="{A6FE7E6B-FB89-4FA3-8E6A-8ADB2404572F}" type="presParOf" srcId="{B9D13B48-B925-44BC-BD33-2C2E5C334668}" destId="{77EF2F8C-0BC8-471E-B3DB-7C8FBB595BDC}" srcOrd="0" destOrd="0" presId="urn:microsoft.com/office/officeart/2005/8/layout/orgChart1"/>
    <dgm:cxn modelId="{542F1D02-07D2-4DB0-B6AD-493C73002F54}" type="presParOf" srcId="{B9D13B48-B925-44BC-BD33-2C2E5C334668}" destId="{64515B1A-033A-4F7A-B1E3-C0FA17CD4972}" srcOrd="1" destOrd="0" presId="urn:microsoft.com/office/officeart/2005/8/layout/orgChart1"/>
    <dgm:cxn modelId="{48F209FD-8A9D-4FB8-A4A5-9925D2044B68}" type="presParOf" srcId="{F1F4A270-ED6E-463C-B7DD-564790A2320D}" destId="{7D1DE806-C5C3-4E72-9426-DF931DD608E2}" srcOrd="1" destOrd="0" presId="urn:microsoft.com/office/officeart/2005/8/layout/orgChart1"/>
    <dgm:cxn modelId="{CA14E37C-6B87-4520-AC59-6056F1C14980}" type="presParOf" srcId="{F1F4A270-ED6E-463C-B7DD-564790A2320D}" destId="{C4B77753-64B6-4984-BBCA-FCB419AFF9A1}" srcOrd="2" destOrd="0" presId="urn:microsoft.com/office/officeart/2005/8/layout/orgChart1"/>
    <dgm:cxn modelId="{F858D0FC-5907-4FA3-B424-A4926E2FFC64}" type="presParOf" srcId="{4AC4330F-6111-4D46-8F83-9CE8F6592C7E}" destId="{C790258E-D81F-42B1-904C-8AEAFA26AA17}" srcOrd="4" destOrd="0" presId="urn:microsoft.com/office/officeart/2005/8/layout/orgChart1"/>
    <dgm:cxn modelId="{29B3FCF1-3210-4673-AFFE-8D8967D8CF93}" type="presParOf" srcId="{4AC4330F-6111-4D46-8F83-9CE8F6592C7E}" destId="{A07747F6-25C0-4155-957F-3D4C090D357F}" srcOrd="5" destOrd="0" presId="urn:microsoft.com/office/officeart/2005/8/layout/orgChart1"/>
    <dgm:cxn modelId="{B1E269D9-3622-4A73-A3F0-18E26CAFD775}" type="presParOf" srcId="{A07747F6-25C0-4155-957F-3D4C090D357F}" destId="{70502203-9F0A-4FB1-BE82-26415B5A566E}" srcOrd="0" destOrd="0" presId="urn:microsoft.com/office/officeart/2005/8/layout/orgChart1"/>
    <dgm:cxn modelId="{DB536433-C1D9-4715-AE20-FE0BC9463055}" type="presParOf" srcId="{70502203-9F0A-4FB1-BE82-26415B5A566E}" destId="{607B5A37-6C11-4A28-B496-7E15747D0C28}" srcOrd="0" destOrd="0" presId="urn:microsoft.com/office/officeart/2005/8/layout/orgChart1"/>
    <dgm:cxn modelId="{5A2F41D7-561E-497C-A68D-2D4B96A23006}" type="presParOf" srcId="{70502203-9F0A-4FB1-BE82-26415B5A566E}" destId="{3F268250-689B-450B-8603-CE7B033E6BE5}" srcOrd="1" destOrd="0" presId="urn:microsoft.com/office/officeart/2005/8/layout/orgChart1"/>
    <dgm:cxn modelId="{46ADA95D-4828-4DD3-B86C-57D7B69EB640}" type="presParOf" srcId="{A07747F6-25C0-4155-957F-3D4C090D357F}" destId="{7FB57813-DB5F-4573-B513-AA25A741C795}" srcOrd="1" destOrd="0" presId="urn:microsoft.com/office/officeart/2005/8/layout/orgChart1"/>
    <dgm:cxn modelId="{C9394CA2-2C1E-457A-B750-109F8674FEA1}" type="presParOf" srcId="{A07747F6-25C0-4155-957F-3D4C090D357F}" destId="{1C77C9E1-838B-4550-9998-2B2200A3A09D}" srcOrd="2" destOrd="0" presId="urn:microsoft.com/office/officeart/2005/8/layout/orgChart1"/>
    <dgm:cxn modelId="{C5580B7F-DEF7-47C1-BC7F-E4A55029B2E5}" type="presParOf" srcId="{4AC4330F-6111-4D46-8F83-9CE8F6592C7E}" destId="{2FE68412-5FE2-4F9E-8CF8-2DF7DFFFE872}" srcOrd="6" destOrd="0" presId="urn:microsoft.com/office/officeart/2005/8/layout/orgChart1"/>
    <dgm:cxn modelId="{D8BD0429-C712-47FC-9FFC-C620874AA12D}" type="presParOf" srcId="{4AC4330F-6111-4D46-8F83-9CE8F6592C7E}" destId="{11DA1E68-1922-45B2-B539-720AE5A68652}" srcOrd="7" destOrd="0" presId="urn:microsoft.com/office/officeart/2005/8/layout/orgChart1"/>
    <dgm:cxn modelId="{6F6923AD-692D-47AB-8DA5-13B46A570FF7}" type="presParOf" srcId="{11DA1E68-1922-45B2-B539-720AE5A68652}" destId="{183C4D06-59F5-48BF-A736-F9D7F1771C20}" srcOrd="0" destOrd="0" presId="urn:microsoft.com/office/officeart/2005/8/layout/orgChart1"/>
    <dgm:cxn modelId="{A5BD05D7-E5CF-4FF6-BF10-B21DC50FEEAA}" type="presParOf" srcId="{183C4D06-59F5-48BF-A736-F9D7F1771C20}" destId="{CBC9ECC0-BD5B-4F20-8CA3-39D6A9FD96A2}" srcOrd="0" destOrd="0" presId="urn:microsoft.com/office/officeart/2005/8/layout/orgChart1"/>
    <dgm:cxn modelId="{960A2EB0-3FB3-49B8-B0BB-09F538D79C5F}" type="presParOf" srcId="{183C4D06-59F5-48BF-A736-F9D7F1771C20}" destId="{E99E1AF5-8F31-43A2-9BD5-3D8810A40349}" srcOrd="1" destOrd="0" presId="urn:microsoft.com/office/officeart/2005/8/layout/orgChart1"/>
    <dgm:cxn modelId="{A2C131DA-2FE1-4A10-8714-C9CC99709FBB}" type="presParOf" srcId="{11DA1E68-1922-45B2-B539-720AE5A68652}" destId="{F731E86E-5106-4120-879A-8147DFBB16B6}" srcOrd="1" destOrd="0" presId="urn:microsoft.com/office/officeart/2005/8/layout/orgChart1"/>
    <dgm:cxn modelId="{042D2F28-BE08-4DDE-ADFE-13EA2B6CEA55}" type="presParOf" srcId="{11DA1E68-1922-45B2-B539-720AE5A68652}" destId="{C8F32CE8-EAD6-4636-B805-4E08FAE88B47}" srcOrd="2" destOrd="0" presId="urn:microsoft.com/office/officeart/2005/8/layout/orgChart1"/>
    <dgm:cxn modelId="{62F85BCB-E505-405C-9F7F-E08D89FF462B}" type="presParOf" srcId="{2E4B1A78-86D9-404A-ADFA-4F467EC482E5}" destId="{C48DDEAD-DDC5-4486-BBAF-B756B157D964}" srcOrd="2" destOrd="0" presId="urn:microsoft.com/office/officeart/2005/8/layout/orgChart1"/>
    <dgm:cxn modelId="{E38A112C-E96A-4179-AD4E-B732502343B1}" type="presParOf" srcId="{BBE86BBB-9FB3-4E63-814A-81063859F86A}" destId="{B1BCF6CB-572B-4D17-8976-C891A97BF5DE}" srcOrd="4" destOrd="0" presId="urn:microsoft.com/office/officeart/2005/8/layout/orgChart1"/>
    <dgm:cxn modelId="{D61FD2CB-C19C-45C2-A842-D964D2D2481E}" type="presParOf" srcId="{BBE86BBB-9FB3-4E63-814A-81063859F86A}" destId="{BBC0E1FE-C2B8-4252-AEA0-564557E7A66C}" srcOrd="5" destOrd="0" presId="urn:microsoft.com/office/officeart/2005/8/layout/orgChart1"/>
    <dgm:cxn modelId="{0D81C83B-F0E8-46C6-A983-AB9F94577D5B}" type="presParOf" srcId="{BBC0E1FE-C2B8-4252-AEA0-564557E7A66C}" destId="{F2EA818C-6030-49F5-9C88-F6009DC67271}" srcOrd="0" destOrd="0" presId="urn:microsoft.com/office/officeart/2005/8/layout/orgChart1"/>
    <dgm:cxn modelId="{427E796F-6691-4FB8-BAE4-70B3AAE73D58}" type="presParOf" srcId="{F2EA818C-6030-49F5-9C88-F6009DC67271}" destId="{2B5B06F0-E77B-4A46-B8AD-AB26CE3F62DA}" srcOrd="0" destOrd="0" presId="urn:microsoft.com/office/officeart/2005/8/layout/orgChart1"/>
    <dgm:cxn modelId="{FB9FBDC6-7E81-425D-A0A3-B96C41503212}" type="presParOf" srcId="{F2EA818C-6030-49F5-9C88-F6009DC67271}" destId="{3A4A61A8-AA2D-40F0-8736-DC7E9A8941A7}" srcOrd="1" destOrd="0" presId="urn:microsoft.com/office/officeart/2005/8/layout/orgChart1"/>
    <dgm:cxn modelId="{A4CF8048-8CF4-4EC1-BB46-94B9D9D3850C}" type="presParOf" srcId="{BBC0E1FE-C2B8-4252-AEA0-564557E7A66C}" destId="{6CF7AACE-4B7E-44CD-B0B2-08B29EFE278C}" srcOrd="1" destOrd="0" presId="urn:microsoft.com/office/officeart/2005/8/layout/orgChart1"/>
    <dgm:cxn modelId="{FD6BCAD0-3001-479D-82B8-C57207F0EC71}" type="presParOf" srcId="{6CF7AACE-4B7E-44CD-B0B2-08B29EFE278C}" destId="{7476499D-CC5E-413C-96C0-B576499E6655}" srcOrd="0" destOrd="0" presId="urn:microsoft.com/office/officeart/2005/8/layout/orgChart1"/>
    <dgm:cxn modelId="{76341E4C-8870-4A2B-8097-0CC152EC2249}" type="presParOf" srcId="{6CF7AACE-4B7E-44CD-B0B2-08B29EFE278C}" destId="{90771D37-DFCB-42F0-9BAB-8334481449EE}" srcOrd="1" destOrd="0" presId="urn:microsoft.com/office/officeart/2005/8/layout/orgChart1"/>
    <dgm:cxn modelId="{76160C45-B9FB-427E-B63A-58E1AB7F0569}" type="presParOf" srcId="{90771D37-DFCB-42F0-9BAB-8334481449EE}" destId="{FE22C65A-C543-42E5-AF2E-1A5FC6D986E2}" srcOrd="0" destOrd="0" presId="urn:microsoft.com/office/officeart/2005/8/layout/orgChart1"/>
    <dgm:cxn modelId="{ABEF2A02-792D-414F-8DA7-F69EC16E08D4}" type="presParOf" srcId="{FE22C65A-C543-42E5-AF2E-1A5FC6D986E2}" destId="{C7C91B08-1509-4AC7-ACE0-38A98D53CDFB}" srcOrd="0" destOrd="0" presId="urn:microsoft.com/office/officeart/2005/8/layout/orgChart1"/>
    <dgm:cxn modelId="{F87DA676-738D-46E1-B7DF-D7D80AFEDF86}" type="presParOf" srcId="{FE22C65A-C543-42E5-AF2E-1A5FC6D986E2}" destId="{AA0C3EAB-BB8E-4A59-A073-E48FFB2A29D4}" srcOrd="1" destOrd="0" presId="urn:microsoft.com/office/officeart/2005/8/layout/orgChart1"/>
    <dgm:cxn modelId="{0D061C1C-0EB3-4415-A5FC-01142CFEDBE9}" type="presParOf" srcId="{90771D37-DFCB-42F0-9BAB-8334481449EE}" destId="{096869D9-1311-4B6B-B442-F6D4A3551699}" srcOrd="1" destOrd="0" presId="urn:microsoft.com/office/officeart/2005/8/layout/orgChart1"/>
    <dgm:cxn modelId="{34F53153-A3E0-4BD8-BB08-8409BAA1DFEC}" type="presParOf" srcId="{90771D37-DFCB-42F0-9BAB-8334481449EE}" destId="{85C87E62-9806-404A-BE42-E9C856EAECB1}" srcOrd="2" destOrd="0" presId="urn:microsoft.com/office/officeart/2005/8/layout/orgChart1"/>
    <dgm:cxn modelId="{70BD38D8-FAB4-41FB-9BB1-847116372B34}" type="presParOf" srcId="{6CF7AACE-4B7E-44CD-B0B2-08B29EFE278C}" destId="{66477164-63B7-4E1B-887F-2EE9E2216AEB}" srcOrd="2" destOrd="0" presId="urn:microsoft.com/office/officeart/2005/8/layout/orgChart1"/>
    <dgm:cxn modelId="{ADF635CD-4253-43F4-BC49-18C7D7214E15}" type="presParOf" srcId="{6CF7AACE-4B7E-44CD-B0B2-08B29EFE278C}" destId="{2D0EC039-94E9-4962-9C11-C8712CD23D3B}" srcOrd="3" destOrd="0" presId="urn:microsoft.com/office/officeart/2005/8/layout/orgChart1"/>
    <dgm:cxn modelId="{9C3D6C3D-50C2-4680-A1FF-2965986D0BD2}" type="presParOf" srcId="{2D0EC039-94E9-4962-9C11-C8712CD23D3B}" destId="{C2AC52FC-3EC9-4041-9BA3-C6B3FC4A9F2E}" srcOrd="0" destOrd="0" presId="urn:microsoft.com/office/officeart/2005/8/layout/orgChart1"/>
    <dgm:cxn modelId="{D9E78BB0-14BD-49B6-BFE1-9111B4998EAF}" type="presParOf" srcId="{C2AC52FC-3EC9-4041-9BA3-C6B3FC4A9F2E}" destId="{278634CC-2DBF-46B1-BC23-D48E45521AA8}" srcOrd="0" destOrd="0" presId="urn:microsoft.com/office/officeart/2005/8/layout/orgChart1"/>
    <dgm:cxn modelId="{FE880812-167F-4F76-A38E-FF0CE7FDDB3E}" type="presParOf" srcId="{C2AC52FC-3EC9-4041-9BA3-C6B3FC4A9F2E}" destId="{7951679C-63AB-4737-AB38-AB1F09DFA7BF}" srcOrd="1" destOrd="0" presId="urn:microsoft.com/office/officeart/2005/8/layout/orgChart1"/>
    <dgm:cxn modelId="{943349F7-5367-4142-84CF-F08CC9FB0EF9}" type="presParOf" srcId="{2D0EC039-94E9-4962-9C11-C8712CD23D3B}" destId="{7ED57446-3482-40B0-9A63-E3B955A0591A}" srcOrd="1" destOrd="0" presId="urn:microsoft.com/office/officeart/2005/8/layout/orgChart1"/>
    <dgm:cxn modelId="{C8C08D9B-B1B4-44B4-A985-727ECE20ED22}" type="presParOf" srcId="{2D0EC039-94E9-4962-9C11-C8712CD23D3B}" destId="{77ECE8DF-3404-49BB-83CB-BD5A1902A56C}" srcOrd="2" destOrd="0" presId="urn:microsoft.com/office/officeart/2005/8/layout/orgChart1"/>
    <dgm:cxn modelId="{CAC76BAD-B031-4A63-AFE6-0DA42244E1D0}" type="presParOf" srcId="{6CF7AACE-4B7E-44CD-B0B2-08B29EFE278C}" destId="{80C3B701-CCBF-45EC-8D63-4D62CB9E97BE}" srcOrd="4" destOrd="0" presId="urn:microsoft.com/office/officeart/2005/8/layout/orgChart1"/>
    <dgm:cxn modelId="{32A72C1F-0E08-4F5F-ABE0-65681CD2D019}" type="presParOf" srcId="{6CF7AACE-4B7E-44CD-B0B2-08B29EFE278C}" destId="{35B2F2DF-02D2-45C8-8C41-ECFB606D7142}" srcOrd="5" destOrd="0" presId="urn:microsoft.com/office/officeart/2005/8/layout/orgChart1"/>
    <dgm:cxn modelId="{11279D22-011E-49B0-A5C2-C23ADAFF0EA8}" type="presParOf" srcId="{35B2F2DF-02D2-45C8-8C41-ECFB606D7142}" destId="{45ED5848-26D8-435D-A94A-7D6A9F3D7D5A}" srcOrd="0" destOrd="0" presId="urn:microsoft.com/office/officeart/2005/8/layout/orgChart1"/>
    <dgm:cxn modelId="{4A01098D-6891-4C07-9DA5-0E8100987A21}" type="presParOf" srcId="{45ED5848-26D8-435D-A94A-7D6A9F3D7D5A}" destId="{5D80152C-62E1-4630-8D34-51A538F098C7}" srcOrd="0" destOrd="0" presId="urn:microsoft.com/office/officeart/2005/8/layout/orgChart1"/>
    <dgm:cxn modelId="{FC130511-C1D5-4DFE-98EE-C000BD9F874E}" type="presParOf" srcId="{45ED5848-26D8-435D-A94A-7D6A9F3D7D5A}" destId="{61B353EF-8E99-42F2-87F5-FED44F969374}" srcOrd="1" destOrd="0" presId="urn:microsoft.com/office/officeart/2005/8/layout/orgChart1"/>
    <dgm:cxn modelId="{BADBF12C-D344-4889-B354-ED4A484F0585}" type="presParOf" srcId="{35B2F2DF-02D2-45C8-8C41-ECFB606D7142}" destId="{87D67E0F-A20E-485E-B15C-24A2049F9845}" srcOrd="1" destOrd="0" presId="urn:microsoft.com/office/officeart/2005/8/layout/orgChart1"/>
    <dgm:cxn modelId="{E5F92228-8C8A-400B-BA82-4C26AFDCBC52}" type="presParOf" srcId="{35B2F2DF-02D2-45C8-8C41-ECFB606D7142}" destId="{E16B3819-E930-4C8F-B5FD-E4AF99BF782A}" srcOrd="2" destOrd="0" presId="urn:microsoft.com/office/officeart/2005/8/layout/orgChart1"/>
    <dgm:cxn modelId="{5C8AFBE8-5E21-481F-A0AD-4E5D5EBFD6D1}" type="presParOf" srcId="{6CF7AACE-4B7E-44CD-B0B2-08B29EFE278C}" destId="{2CAC1AC9-1C17-4335-80A1-A876BEB23BE8}" srcOrd="6" destOrd="0" presId="urn:microsoft.com/office/officeart/2005/8/layout/orgChart1"/>
    <dgm:cxn modelId="{2DF41F6E-6542-4370-B093-983AA9AE0507}" type="presParOf" srcId="{6CF7AACE-4B7E-44CD-B0B2-08B29EFE278C}" destId="{2FB426EC-0273-4715-9F7F-F1C64B3BF66B}" srcOrd="7" destOrd="0" presId="urn:microsoft.com/office/officeart/2005/8/layout/orgChart1"/>
    <dgm:cxn modelId="{B05DE98B-DF51-465B-B422-C6D0B1FA1556}" type="presParOf" srcId="{2FB426EC-0273-4715-9F7F-F1C64B3BF66B}" destId="{0AA70776-110E-41DD-89A7-7A329E0A6867}" srcOrd="0" destOrd="0" presId="urn:microsoft.com/office/officeart/2005/8/layout/orgChart1"/>
    <dgm:cxn modelId="{CCB7B131-A146-44BE-A7CB-9C6CA6401C38}" type="presParOf" srcId="{0AA70776-110E-41DD-89A7-7A329E0A6867}" destId="{B34F6638-B3EE-4DCA-8B97-1D2657ACE96A}" srcOrd="0" destOrd="0" presId="urn:microsoft.com/office/officeart/2005/8/layout/orgChart1"/>
    <dgm:cxn modelId="{5C8A2EFF-4853-45CB-94A4-D708FA0AD89E}" type="presParOf" srcId="{0AA70776-110E-41DD-89A7-7A329E0A6867}" destId="{44D2314B-5A4E-4BC9-9130-C2F5F342F673}" srcOrd="1" destOrd="0" presId="urn:microsoft.com/office/officeart/2005/8/layout/orgChart1"/>
    <dgm:cxn modelId="{BE2B019E-0031-4594-80A1-DA939E89768A}" type="presParOf" srcId="{2FB426EC-0273-4715-9F7F-F1C64B3BF66B}" destId="{1FA4C842-9AD8-4501-9C8D-C23CEEEECE5B}" srcOrd="1" destOrd="0" presId="urn:microsoft.com/office/officeart/2005/8/layout/orgChart1"/>
    <dgm:cxn modelId="{79AC4C58-676D-460A-AAF1-DACB962F4184}" type="presParOf" srcId="{2FB426EC-0273-4715-9F7F-F1C64B3BF66B}" destId="{374A71D9-8D17-47AD-99E4-52C978E0044E}" srcOrd="2" destOrd="0" presId="urn:microsoft.com/office/officeart/2005/8/layout/orgChart1"/>
    <dgm:cxn modelId="{52F671E3-E580-4AEB-B91A-55FDA59CBCCE}" type="presParOf" srcId="{BBC0E1FE-C2B8-4252-AEA0-564557E7A66C}" destId="{3DC6F016-1E34-4966-90D5-8391E9A94294}" srcOrd="2" destOrd="0" presId="urn:microsoft.com/office/officeart/2005/8/layout/orgChart1"/>
    <dgm:cxn modelId="{0E5D85DF-48A5-42D2-B32A-F88E54042186}" type="presParOf" srcId="{C78977F3-9529-4098-A7F4-A8224D590B04}" destId="{B619C455-B16A-4811-9DE5-BD991F5A849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54E37-9BF7-4EBA-8C7F-D09EB109EC05}">
      <dsp:nvSpPr>
        <dsp:cNvPr id="0" name=""/>
        <dsp:cNvSpPr/>
      </dsp:nvSpPr>
      <dsp:spPr>
        <a:xfrm>
          <a:off x="788669" y="0"/>
          <a:ext cx="8938260" cy="405765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88DBE-6BEE-40DB-AF6B-A0842D8700B1}">
      <dsp:nvSpPr>
        <dsp:cNvPr id="0" name=""/>
        <dsp:cNvSpPr/>
      </dsp:nvSpPr>
      <dsp:spPr>
        <a:xfrm>
          <a:off x="5134" y="1217295"/>
          <a:ext cx="3388816" cy="16230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R" sz="2800" kern="1200" dirty="0"/>
            <a:t>Naturaleza de la persona sin Cristo</a:t>
          </a:r>
        </a:p>
      </dsp:txBody>
      <dsp:txXfrm>
        <a:off x="84365" y="1296526"/>
        <a:ext cx="3230354" cy="1464598"/>
      </dsp:txXfrm>
    </dsp:sp>
    <dsp:sp modelId="{7EB603F0-8ACF-4EB3-9713-6FA93DE695AD}">
      <dsp:nvSpPr>
        <dsp:cNvPr id="0" name=""/>
        <dsp:cNvSpPr/>
      </dsp:nvSpPr>
      <dsp:spPr>
        <a:xfrm>
          <a:off x="3563391" y="1217295"/>
          <a:ext cx="3388816" cy="162306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R" sz="2800" kern="1200" dirty="0"/>
            <a:t>Obra de Dios en la Salvación</a:t>
          </a:r>
        </a:p>
      </dsp:txBody>
      <dsp:txXfrm>
        <a:off x="3642622" y="1296526"/>
        <a:ext cx="3230354" cy="1464598"/>
      </dsp:txXfrm>
    </dsp:sp>
    <dsp:sp modelId="{35B5FCCB-B6E9-4BEF-834F-11F1AA7DB2F2}">
      <dsp:nvSpPr>
        <dsp:cNvPr id="0" name=""/>
        <dsp:cNvSpPr/>
      </dsp:nvSpPr>
      <dsp:spPr>
        <a:xfrm>
          <a:off x="7121649" y="1217295"/>
          <a:ext cx="3388816" cy="162306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R" sz="2800" kern="1200" dirty="0"/>
            <a:t>Las </a:t>
          </a:r>
          <a:r>
            <a:rPr lang="es-CR" sz="2800" i="1" kern="1200" dirty="0"/>
            <a:t>cuatro relaciones </a:t>
          </a:r>
          <a:r>
            <a:rPr lang="es-CR" sz="2800" kern="1200" dirty="0"/>
            <a:t>restauradas por Cristo</a:t>
          </a:r>
        </a:p>
      </dsp:txBody>
      <dsp:txXfrm>
        <a:off x="7200880" y="1296526"/>
        <a:ext cx="3230354" cy="1464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3DB92-5D91-493A-BFEC-64DEF5D08F4D}">
      <dsp:nvSpPr>
        <dsp:cNvPr id="0" name=""/>
        <dsp:cNvSpPr/>
      </dsp:nvSpPr>
      <dsp:spPr>
        <a:xfrm>
          <a:off x="4526745" y="1920346"/>
          <a:ext cx="1462109" cy="1462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CR" sz="2800" kern="1200" dirty="0"/>
            <a:t>Sí mismo</a:t>
          </a:r>
        </a:p>
      </dsp:txBody>
      <dsp:txXfrm>
        <a:off x="4740866" y="2134467"/>
        <a:ext cx="1033867" cy="1033867"/>
      </dsp:txXfrm>
    </dsp:sp>
    <dsp:sp modelId="{8107D6F8-88FE-4348-A782-32F6670AA205}">
      <dsp:nvSpPr>
        <dsp:cNvPr id="0" name=""/>
        <dsp:cNvSpPr/>
      </dsp:nvSpPr>
      <dsp:spPr>
        <a:xfrm rot="16200000">
          <a:off x="5037390" y="1687423"/>
          <a:ext cx="440818" cy="25027"/>
        </a:xfrm>
        <a:custGeom>
          <a:avLst/>
          <a:gdLst/>
          <a:ahLst/>
          <a:cxnLst/>
          <a:rect l="0" t="0" r="0" b="0"/>
          <a:pathLst>
            <a:path>
              <a:moveTo>
                <a:pt x="0" y="12513"/>
              </a:moveTo>
              <a:lnTo>
                <a:pt x="440818" y="12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CR" sz="800" kern="1200"/>
        </a:p>
      </dsp:txBody>
      <dsp:txXfrm>
        <a:off x="5246779" y="1688916"/>
        <a:ext cx="22040" cy="22040"/>
      </dsp:txXfrm>
    </dsp:sp>
    <dsp:sp modelId="{AE2EE0C2-B9B1-48E3-9387-845237BD967E}">
      <dsp:nvSpPr>
        <dsp:cNvPr id="0" name=""/>
        <dsp:cNvSpPr/>
      </dsp:nvSpPr>
      <dsp:spPr>
        <a:xfrm>
          <a:off x="4526745" y="17418"/>
          <a:ext cx="1462109" cy="1462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CR" sz="2800" kern="1200" dirty="0"/>
            <a:t>Dios</a:t>
          </a:r>
        </a:p>
      </dsp:txBody>
      <dsp:txXfrm>
        <a:off x="4740866" y="231539"/>
        <a:ext cx="1033867" cy="1033867"/>
      </dsp:txXfrm>
    </dsp:sp>
    <dsp:sp modelId="{0AA1AEEF-AC4F-4A41-8B63-1A7533BBCAB8}">
      <dsp:nvSpPr>
        <dsp:cNvPr id="0" name=""/>
        <dsp:cNvSpPr/>
      </dsp:nvSpPr>
      <dsp:spPr>
        <a:xfrm rot="586008">
          <a:off x="5972101" y="2834973"/>
          <a:ext cx="849700" cy="25027"/>
        </a:xfrm>
        <a:custGeom>
          <a:avLst/>
          <a:gdLst/>
          <a:ahLst/>
          <a:cxnLst/>
          <a:rect l="0" t="0" r="0" b="0"/>
          <a:pathLst>
            <a:path>
              <a:moveTo>
                <a:pt x="0" y="12513"/>
              </a:moveTo>
              <a:lnTo>
                <a:pt x="849700" y="12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CR" sz="800" kern="1200"/>
        </a:p>
      </dsp:txBody>
      <dsp:txXfrm>
        <a:off x="6375709" y="2826244"/>
        <a:ext cx="42485" cy="42485"/>
      </dsp:txXfrm>
    </dsp:sp>
    <dsp:sp modelId="{8EE89CF3-4B94-4395-8CA1-744699544F47}">
      <dsp:nvSpPr>
        <dsp:cNvPr id="0" name=""/>
        <dsp:cNvSpPr/>
      </dsp:nvSpPr>
      <dsp:spPr>
        <a:xfrm>
          <a:off x="6805048" y="2312518"/>
          <a:ext cx="1462109" cy="1462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CR" sz="2800" kern="1200" dirty="0"/>
            <a:t>Los demás</a:t>
          </a:r>
        </a:p>
      </dsp:txBody>
      <dsp:txXfrm>
        <a:off x="7019169" y="2526639"/>
        <a:ext cx="1033867" cy="1033867"/>
      </dsp:txXfrm>
    </dsp:sp>
    <dsp:sp modelId="{BC22D3FB-5788-4977-BF00-6E01A4F412E0}">
      <dsp:nvSpPr>
        <dsp:cNvPr id="0" name=""/>
        <dsp:cNvSpPr/>
      </dsp:nvSpPr>
      <dsp:spPr>
        <a:xfrm rot="10413828">
          <a:off x="3685524" y="2768393"/>
          <a:ext cx="848502" cy="25027"/>
        </a:xfrm>
        <a:custGeom>
          <a:avLst/>
          <a:gdLst/>
          <a:ahLst/>
          <a:cxnLst/>
          <a:rect l="0" t="0" r="0" b="0"/>
          <a:pathLst>
            <a:path>
              <a:moveTo>
                <a:pt x="0" y="12513"/>
              </a:moveTo>
              <a:lnTo>
                <a:pt x="848502" y="12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CR" sz="800" kern="1200"/>
        </a:p>
      </dsp:txBody>
      <dsp:txXfrm rot="10800000">
        <a:off x="4088563" y="2759694"/>
        <a:ext cx="42425" cy="42425"/>
      </dsp:txXfrm>
    </dsp:sp>
    <dsp:sp modelId="{C6CB6920-9D25-47DE-8AA7-A1CABF749924}">
      <dsp:nvSpPr>
        <dsp:cNvPr id="0" name=""/>
        <dsp:cNvSpPr/>
      </dsp:nvSpPr>
      <dsp:spPr>
        <a:xfrm>
          <a:off x="2230697" y="2179358"/>
          <a:ext cx="1462109" cy="1462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CR" sz="2800" kern="1200" dirty="0"/>
            <a:t>La </a:t>
          </a:r>
          <a:r>
            <a:rPr lang="es-CR" sz="2800" kern="1200" dirty="0" err="1"/>
            <a:t>natu</a:t>
          </a:r>
          <a:r>
            <a:rPr lang="es-CR" sz="2800" kern="1200" dirty="0"/>
            <a:t>-raleza</a:t>
          </a:r>
        </a:p>
      </dsp:txBody>
      <dsp:txXfrm>
        <a:off x="2444818" y="2393479"/>
        <a:ext cx="1033867" cy="1033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C1AC9-1C17-4335-80A1-A876BEB23BE8}">
      <dsp:nvSpPr>
        <dsp:cNvPr id="0" name=""/>
        <dsp:cNvSpPr/>
      </dsp:nvSpPr>
      <dsp:spPr>
        <a:xfrm>
          <a:off x="8865124" y="2019152"/>
          <a:ext cx="156516" cy="1744037"/>
        </a:xfrm>
        <a:custGeom>
          <a:avLst/>
          <a:gdLst/>
          <a:ahLst/>
          <a:cxnLst/>
          <a:rect l="0" t="0" r="0" b="0"/>
          <a:pathLst>
            <a:path>
              <a:moveTo>
                <a:pt x="0" y="0"/>
              </a:moveTo>
              <a:lnTo>
                <a:pt x="0" y="1744037"/>
              </a:lnTo>
              <a:lnTo>
                <a:pt x="156516" y="1744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C3B701-CCBF-45EC-8D63-4D62CB9E97BE}">
      <dsp:nvSpPr>
        <dsp:cNvPr id="0" name=""/>
        <dsp:cNvSpPr/>
      </dsp:nvSpPr>
      <dsp:spPr>
        <a:xfrm>
          <a:off x="8708608" y="2019152"/>
          <a:ext cx="156516" cy="1744037"/>
        </a:xfrm>
        <a:custGeom>
          <a:avLst/>
          <a:gdLst/>
          <a:ahLst/>
          <a:cxnLst/>
          <a:rect l="0" t="0" r="0" b="0"/>
          <a:pathLst>
            <a:path>
              <a:moveTo>
                <a:pt x="156516" y="0"/>
              </a:moveTo>
              <a:lnTo>
                <a:pt x="156516" y="1744037"/>
              </a:lnTo>
              <a:lnTo>
                <a:pt x="0" y="1744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477164-63B7-4E1B-887F-2EE9E2216AEB}">
      <dsp:nvSpPr>
        <dsp:cNvPr id="0" name=""/>
        <dsp:cNvSpPr/>
      </dsp:nvSpPr>
      <dsp:spPr>
        <a:xfrm>
          <a:off x="8865124" y="2019152"/>
          <a:ext cx="156516" cy="685689"/>
        </a:xfrm>
        <a:custGeom>
          <a:avLst/>
          <a:gdLst/>
          <a:ahLst/>
          <a:cxnLst/>
          <a:rect l="0" t="0" r="0" b="0"/>
          <a:pathLst>
            <a:path>
              <a:moveTo>
                <a:pt x="0" y="0"/>
              </a:moveTo>
              <a:lnTo>
                <a:pt x="0" y="685689"/>
              </a:lnTo>
              <a:lnTo>
                <a:pt x="156516" y="685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6499D-CC5E-413C-96C0-B576499E6655}">
      <dsp:nvSpPr>
        <dsp:cNvPr id="0" name=""/>
        <dsp:cNvSpPr/>
      </dsp:nvSpPr>
      <dsp:spPr>
        <a:xfrm>
          <a:off x="8708608" y="2019152"/>
          <a:ext cx="156516" cy="685689"/>
        </a:xfrm>
        <a:custGeom>
          <a:avLst/>
          <a:gdLst/>
          <a:ahLst/>
          <a:cxnLst/>
          <a:rect l="0" t="0" r="0" b="0"/>
          <a:pathLst>
            <a:path>
              <a:moveTo>
                <a:pt x="156516" y="0"/>
              </a:moveTo>
              <a:lnTo>
                <a:pt x="156516" y="685689"/>
              </a:lnTo>
              <a:lnTo>
                <a:pt x="0" y="685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CF6CB-572B-4D17-8976-C891A97BF5DE}">
      <dsp:nvSpPr>
        <dsp:cNvPr id="0" name=""/>
        <dsp:cNvSpPr/>
      </dsp:nvSpPr>
      <dsp:spPr>
        <a:xfrm>
          <a:off x="5257800" y="960805"/>
          <a:ext cx="3607324" cy="313032"/>
        </a:xfrm>
        <a:custGeom>
          <a:avLst/>
          <a:gdLst/>
          <a:ahLst/>
          <a:cxnLst/>
          <a:rect l="0" t="0" r="0" b="0"/>
          <a:pathLst>
            <a:path>
              <a:moveTo>
                <a:pt x="0" y="0"/>
              </a:moveTo>
              <a:lnTo>
                <a:pt x="0" y="156516"/>
              </a:lnTo>
              <a:lnTo>
                <a:pt x="3607324" y="156516"/>
              </a:lnTo>
              <a:lnTo>
                <a:pt x="3607324" y="3130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68412-5FE2-4F9E-8CF8-2DF7DFFFE872}">
      <dsp:nvSpPr>
        <dsp:cNvPr id="0" name=""/>
        <dsp:cNvSpPr/>
      </dsp:nvSpPr>
      <dsp:spPr>
        <a:xfrm>
          <a:off x="5257799" y="2019152"/>
          <a:ext cx="156516" cy="1744037"/>
        </a:xfrm>
        <a:custGeom>
          <a:avLst/>
          <a:gdLst/>
          <a:ahLst/>
          <a:cxnLst/>
          <a:rect l="0" t="0" r="0" b="0"/>
          <a:pathLst>
            <a:path>
              <a:moveTo>
                <a:pt x="0" y="0"/>
              </a:moveTo>
              <a:lnTo>
                <a:pt x="0" y="1744037"/>
              </a:lnTo>
              <a:lnTo>
                <a:pt x="156516" y="1744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90258E-D81F-42B1-904C-8AEAFA26AA17}">
      <dsp:nvSpPr>
        <dsp:cNvPr id="0" name=""/>
        <dsp:cNvSpPr/>
      </dsp:nvSpPr>
      <dsp:spPr>
        <a:xfrm>
          <a:off x="5101283" y="2019152"/>
          <a:ext cx="156516" cy="1744037"/>
        </a:xfrm>
        <a:custGeom>
          <a:avLst/>
          <a:gdLst/>
          <a:ahLst/>
          <a:cxnLst/>
          <a:rect l="0" t="0" r="0" b="0"/>
          <a:pathLst>
            <a:path>
              <a:moveTo>
                <a:pt x="156516" y="0"/>
              </a:moveTo>
              <a:lnTo>
                <a:pt x="156516" y="1744037"/>
              </a:lnTo>
              <a:lnTo>
                <a:pt x="0" y="1744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DC0098-DCDB-4F83-BCA2-F147A3FEB5F4}">
      <dsp:nvSpPr>
        <dsp:cNvPr id="0" name=""/>
        <dsp:cNvSpPr/>
      </dsp:nvSpPr>
      <dsp:spPr>
        <a:xfrm>
          <a:off x="5257799" y="2019152"/>
          <a:ext cx="156516" cy="685689"/>
        </a:xfrm>
        <a:custGeom>
          <a:avLst/>
          <a:gdLst/>
          <a:ahLst/>
          <a:cxnLst/>
          <a:rect l="0" t="0" r="0" b="0"/>
          <a:pathLst>
            <a:path>
              <a:moveTo>
                <a:pt x="0" y="0"/>
              </a:moveTo>
              <a:lnTo>
                <a:pt x="0" y="685689"/>
              </a:lnTo>
              <a:lnTo>
                <a:pt x="156516" y="685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32C1F-1D00-4009-A482-EE56CE7E7E98}">
      <dsp:nvSpPr>
        <dsp:cNvPr id="0" name=""/>
        <dsp:cNvSpPr/>
      </dsp:nvSpPr>
      <dsp:spPr>
        <a:xfrm>
          <a:off x="5101283" y="2019152"/>
          <a:ext cx="156516" cy="685689"/>
        </a:xfrm>
        <a:custGeom>
          <a:avLst/>
          <a:gdLst/>
          <a:ahLst/>
          <a:cxnLst/>
          <a:rect l="0" t="0" r="0" b="0"/>
          <a:pathLst>
            <a:path>
              <a:moveTo>
                <a:pt x="156516" y="0"/>
              </a:moveTo>
              <a:lnTo>
                <a:pt x="156516" y="685689"/>
              </a:lnTo>
              <a:lnTo>
                <a:pt x="0" y="685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2B9B05-54AE-47BF-9548-AB0A7335D7D7}">
      <dsp:nvSpPr>
        <dsp:cNvPr id="0" name=""/>
        <dsp:cNvSpPr/>
      </dsp:nvSpPr>
      <dsp:spPr>
        <a:xfrm>
          <a:off x="5212079" y="960805"/>
          <a:ext cx="91440" cy="313032"/>
        </a:xfrm>
        <a:custGeom>
          <a:avLst/>
          <a:gdLst/>
          <a:ahLst/>
          <a:cxnLst/>
          <a:rect l="0" t="0" r="0" b="0"/>
          <a:pathLst>
            <a:path>
              <a:moveTo>
                <a:pt x="45720" y="0"/>
              </a:moveTo>
              <a:lnTo>
                <a:pt x="45720" y="3130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253CF-F5FC-425A-9848-88D51FB5A889}">
      <dsp:nvSpPr>
        <dsp:cNvPr id="0" name=""/>
        <dsp:cNvSpPr/>
      </dsp:nvSpPr>
      <dsp:spPr>
        <a:xfrm>
          <a:off x="1650475" y="2019152"/>
          <a:ext cx="156516" cy="1744037"/>
        </a:xfrm>
        <a:custGeom>
          <a:avLst/>
          <a:gdLst/>
          <a:ahLst/>
          <a:cxnLst/>
          <a:rect l="0" t="0" r="0" b="0"/>
          <a:pathLst>
            <a:path>
              <a:moveTo>
                <a:pt x="0" y="0"/>
              </a:moveTo>
              <a:lnTo>
                <a:pt x="0" y="1744037"/>
              </a:lnTo>
              <a:lnTo>
                <a:pt x="156516" y="1744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A6325-684A-4829-8957-340F79A0780F}">
      <dsp:nvSpPr>
        <dsp:cNvPr id="0" name=""/>
        <dsp:cNvSpPr/>
      </dsp:nvSpPr>
      <dsp:spPr>
        <a:xfrm>
          <a:off x="1493959" y="2019152"/>
          <a:ext cx="156516" cy="1744037"/>
        </a:xfrm>
        <a:custGeom>
          <a:avLst/>
          <a:gdLst/>
          <a:ahLst/>
          <a:cxnLst/>
          <a:rect l="0" t="0" r="0" b="0"/>
          <a:pathLst>
            <a:path>
              <a:moveTo>
                <a:pt x="156516" y="0"/>
              </a:moveTo>
              <a:lnTo>
                <a:pt x="156516" y="1744037"/>
              </a:lnTo>
              <a:lnTo>
                <a:pt x="0" y="1744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FA38F3-5EFC-4385-9DF4-2D9D2B3C4AEB}">
      <dsp:nvSpPr>
        <dsp:cNvPr id="0" name=""/>
        <dsp:cNvSpPr/>
      </dsp:nvSpPr>
      <dsp:spPr>
        <a:xfrm>
          <a:off x="1650475" y="2019152"/>
          <a:ext cx="156516" cy="685689"/>
        </a:xfrm>
        <a:custGeom>
          <a:avLst/>
          <a:gdLst/>
          <a:ahLst/>
          <a:cxnLst/>
          <a:rect l="0" t="0" r="0" b="0"/>
          <a:pathLst>
            <a:path>
              <a:moveTo>
                <a:pt x="0" y="0"/>
              </a:moveTo>
              <a:lnTo>
                <a:pt x="0" y="685689"/>
              </a:lnTo>
              <a:lnTo>
                <a:pt x="156516" y="685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0D1791-A15A-454F-B25B-53F7F84241D0}">
      <dsp:nvSpPr>
        <dsp:cNvPr id="0" name=""/>
        <dsp:cNvSpPr/>
      </dsp:nvSpPr>
      <dsp:spPr>
        <a:xfrm>
          <a:off x="1493959" y="2019152"/>
          <a:ext cx="156516" cy="685689"/>
        </a:xfrm>
        <a:custGeom>
          <a:avLst/>
          <a:gdLst/>
          <a:ahLst/>
          <a:cxnLst/>
          <a:rect l="0" t="0" r="0" b="0"/>
          <a:pathLst>
            <a:path>
              <a:moveTo>
                <a:pt x="156516" y="0"/>
              </a:moveTo>
              <a:lnTo>
                <a:pt x="156516" y="685689"/>
              </a:lnTo>
              <a:lnTo>
                <a:pt x="0" y="685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2C3AFE-3C91-4C6B-8C70-E90D649A1A85}">
      <dsp:nvSpPr>
        <dsp:cNvPr id="0" name=""/>
        <dsp:cNvSpPr/>
      </dsp:nvSpPr>
      <dsp:spPr>
        <a:xfrm>
          <a:off x="1650475" y="960805"/>
          <a:ext cx="3607324" cy="313032"/>
        </a:xfrm>
        <a:custGeom>
          <a:avLst/>
          <a:gdLst/>
          <a:ahLst/>
          <a:cxnLst/>
          <a:rect l="0" t="0" r="0" b="0"/>
          <a:pathLst>
            <a:path>
              <a:moveTo>
                <a:pt x="3607324" y="0"/>
              </a:moveTo>
              <a:lnTo>
                <a:pt x="3607324" y="156516"/>
              </a:lnTo>
              <a:lnTo>
                <a:pt x="0" y="156516"/>
              </a:lnTo>
              <a:lnTo>
                <a:pt x="0" y="3130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288932-3538-47B1-AF3E-C9ED84AB496C}">
      <dsp:nvSpPr>
        <dsp:cNvPr id="0" name=""/>
        <dsp:cNvSpPr/>
      </dsp:nvSpPr>
      <dsp:spPr>
        <a:xfrm>
          <a:off x="4512485" y="215490"/>
          <a:ext cx="1490629" cy="745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Salvación por gracia</a:t>
          </a:r>
          <a:endParaRPr lang="es-CR" sz="1600" kern="1200" dirty="0"/>
        </a:p>
      </dsp:txBody>
      <dsp:txXfrm>
        <a:off x="4512485" y="215490"/>
        <a:ext cx="1490629" cy="745314"/>
      </dsp:txXfrm>
    </dsp:sp>
    <dsp:sp modelId="{033B5626-F3B7-4864-86A4-344CA364A9E0}">
      <dsp:nvSpPr>
        <dsp:cNvPr id="0" name=""/>
        <dsp:cNvSpPr/>
      </dsp:nvSpPr>
      <dsp:spPr>
        <a:xfrm>
          <a:off x="905160" y="1273837"/>
          <a:ext cx="1490629" cy="74531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La vida sin Cristo</a:t>
          </a:r>
          <a:endParaRPr lang="es-CR" sz="1600" kern="1200" dirty="0"/>
        </a:p>
      </dsp:txBody>
      <dsp:txXfrm>
        <a:off x="905160" y="1273837"/>
        <a:ext cx="1490629" cy="745314"/>
      </dsp:txXfrm>
    </dsp:sp>
    <dsp:sp modelId="{378C81E5-1B21-40DA-8FD1-EDB872528214}">
      <dsp:nvSpPr>
        <dsp:cNvPr id="0" name=""/>
        <dsp:cNvSpPr/>
      </dsp:nvSpPr>
      <dsp:spPr>
        <a:xfrm>
          <a:off x="3329" y="2332185"/>
          <a:ext cx="1490629" cy="74531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Dios quería comunión con nosotros, pero…</a:t>
          </a:r>
          <a:endParaRPr lang="es-CR" sz="1600" kern="1200" dirty="0"/>
        </a:p>
      </dsp:txBody>
      <dsp:txXfrm>
        <a:off x="3329" y="2332185"/>
        <a:ext cx="1490629" cy="745314"/>
      </dsp:txXfrm>
    </dsp:sp>
    <dsp:sp modelId="{DCCEBFF8-C720-4EEB-BFDE-EFE8CD2C2400}">
      <dsp:nvSpPr>
        <dsp:cNvPr id="0" name=""/>
        <dsp:cNvSpPr/>
      </dsp:nvSpPr>
      <dsp:spPr>
        <a:xfrm>
          <a:off x="1806991" y="2332185"/>
          <a:ext cx="1490629" cy="74531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smtClean="0"/>
            <a:t>Todos </a:t>
          </a:r>
          <a:r>
            <a:rPr lang="es-CR" sz="1600" kern="1200" dirty="0" smtClean="0"/>
            <a:t>pecamos, destituidos de la gloria de Dios</a:t>
          </a:r>
          <a:endParaRPr lang="es-CR" sz="1600" kern="1200" dirty="0"/>
        </a:p>
      </dsp:txBody>
      <dsp:txXfrm>
        <a:off x="1806991" y="2332185"/>
        <a:ext cx="1490629" cy="745314"/>
      </dsp:txXfrm>
    </dsp:sp>
    <dsp:sp modelId="{C924A9DF-151F-4983-9EDB-13FB38825668}">
      <dsp:nvSpPr>
        <dsp:cNvPr id="0" name=""/>
        <dsp:cNvSpPr/>
      </dsp:nvSpPr>
      <dsp:spPr>
        <a:xfrm>
          <a:off x="3329" y="3390532"/>
          <a:ext cx="1490629" cy="74531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Estábamos muertos en delitos y pecados</a:t>
          </a:r>
          <a:endParaRPr lang="es-CR" sz="1600" kern="1200" dirty="0"/>
        </a:p>
      </dsp:txBody>
      <dsp:txXfrm>
        <a:off x="3329" y="3390532"/>
        <a:ext cx="1490629" cy="745314"/>
      </dsp:txXfrm>
    </dsp:sp>
    <dsp:sp modelId="{B6154CC3-5373-4FD9-80D4-CCE2DEC42532}">
      <dsp:nvSpPr>
        <dsp:cNvPr id="0" name=""/>
        <dsp:cNvSpPr/>
      </dsp:nvSpPr>
      <dsp:spPr>
        <a:xfrm>
          <a:off x="1806991" y="3390532"/>
          <a:ext cx="1490629" cy="74531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Merecemos la condenación</a:t>
          </a:r>
          <a:endParaRPr lang="es-CR" sz="1600" kern="1200" dirty="0"/>
        </a:p>
      </dsp:txBody>
      <dsp:txXfrm>
        <a:off x="1806991" y="3390532"/>
        <a:ext cx="1490629" cy="745314"/>
      </dsp:txXfrm>
    </dsp:sp>
    <dsp:sp modelId="{F82C3B53-0875-4448-A031-C530B27E00E7}">
      <dsp:nvSpPr>
        <dsp:cNvPr id="0" name=""/>
        <dsp:cNvSpPr/>
      </dsp:nvSpPr>
      <dsp:spPr>
        <a:xfrm>
          <a:off x="4512485" y="1273837"/>
          <a:ext cx="1490629" cy="74531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Obra de Dios en la salvación</a:t>
          </a:r>
          <a:endParaRPr lang="es-CR" sz="1600" kern="1200" dirty="0"/>
        </a:p>
      </dsp:txBody>
      <dsp:txXfrm>
        <a:off x="4512485" y="1273837"/>
        <a:ext cx="1490629" cy="745314"/>
      </dsp:txXfrm>
    </dsp:sp>
    <dsp:sp modelId="{66427CDE-C50F-4E35-A882-D65359B5A532}">
      <dsp:nvSpPr>
        <dsp:cNvPr id="0" name=""/>
        <dsp:cNvSpPr/>
      </dsp:nvSpPr>
      <dsp:spPr>
        <a:xfrm>
          <a:off x="3610653" y="2332185"/>
          <a:ext cx="1490629" cy="74531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Cristo murió por nosotros</a:t>
          </a:r>
          <a:endParaRPr lang="es-CR" sz="1600" kern="1200" dirty="0"/>
        </a:p>
      </dsp:txBody>
      <dsp:txXfrm>
        <a:off x="3610653" y="2332185"/>
        <a:ext cx="1490629" cy="745314"/>
      </dsp:txXfrm>
    </dsp:sp>
    <dsp:sp modelId="{77EF2F8C-0BC8-471E-B3DB-7C8FBB595BDC}">
      <dsp:nvSpPr>
        <dsp:cNvPr id="0" name=""/>
        <dsp:cNvSpPr/>
      </dsp:nvSpPr>
      <dsp:spPr>
        <a:xfrm>
          <a:off x="5414316" y="2332185"/>
          <a:ext cx="1490629" cy="74531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Somos salvos por fe, no por obras</a:t>
          </a:r>
          <a:endParaRPr lang="es-CR" sz="1600" kern="1200" dirty="0"/>
        </a:p>
      </dsp:txBody>
      <dsp:txXfrm>
        <a:off x="5414316" y="2332185"/>
        <a:ext cx="1490629" cy="745314"/>
      </dsp:txXfrm>
    </dsp:sp>
    <dsp:sp modelId="{607B5A37-6C11-4A28-B496-7E15747D0C28}">
      <dsp:nvSpPr>
        <dsp:cNvPr id="0" name=""/>
        <dsp:cNvSpPr/>
      </dsp:nvSpPr>
      <dsp:spPr>
        <a:xfrm>
          <a:off x="3610653" y="3390532"/>
          <a:ext cx="1490629" cy="74531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Son hijos de Dios los que creen y reciben</a:t>
          </a:r>
          <a:endParaRPr lang="es-CR" sz="1600" kern="1200" dirty="0"/>
        </a:p>
      </dsp:txBody>
      <dsp:txXfrm>
        <a:off x="3610653" y="3390532"/>
        <a:ext cx="1490629" cy="745314"/>
      </dsp:txXfrm>
    </dsp:sp>
    <dsp:sp modelId="{CBC9ECC0-BD5B-4F20-8CA3-39D6A9FD96A2}">
      <dsp:nvSpPr>
        <dsp:cNvPr id="0" name=""/>
        <dsp:cNvSpPr/>
      </dsp:nvSpPr>
      <dsp:spPr>
        <a:xfrm>
          <a:off x="5414316" y="3390532"/>
          <a:ext cx="1490629" cy="74531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Nos da vida eterna</a:t>
          </a:r>
          <a:endParaRPr lang="es-CR" sz="1600" kern="1200" dirty="0"/>
        </a:p>
      </dsp:txBody>
      <dsp:txXfrm>
        <a:off x="5414316" y="3390532"/>
        <a:ext cx="1490629" cy="745314"/>
      </dsp:txXfrm>
    </dsp:sp>
    <dsp:sp modelId="{2B5B06F0-E77B-4A46-B8AD-AB26CE3F62DA}">
      <dsp:nvSpPr>
        <dsp:cNvPr id="0" name=""/>
        <dsp:cNvSpPr/>
      </dsp:nvSpPr>
      <dsp:spPr>
        <a:xfrm>
          <a:off x="8119809" y="1273837"/>
          <a:ext cx="1490629" cy="74531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Jesús reconcilia todas las cosas</a:t>
          </a:r>
          <a:endParaRPr lang="es-CR" sz="1600" kern="1200" dirty="0"/>
        </a:p>
      </dsp:txBody>
      <dsp:txXfrm>
        <a:off x="8119809" y="1273837"/>
        <a:ext cx="1490629" cy="745314"/>
      </dsp:txXfrm>
    </dsp:sp>
    <dsp:sp modelId="{C7C91B08-1509-4AC7-ACE0-38A98D53CDFB}">
      <dsp:nvSpPr>
        <dsp:cNvPr id="0" name=""/>
        <dsp:cNvSpPr/>
      </dsp:nvSpPr>
      <dsp:spPr>
        <a:xfrm>
          <a:off x="7217978" y="2332185"/>
          <a:ext cx="1490629" cy="74531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Relación con Dios</a:t>
          </a:r>
          <a:endParaRPr lang="es-CR" sz="1600" kern="1200" dirty="0"/>
        </a:p>
      </dsp:txBody>
      <dsp:txXfrm>
        <a:off x="7217978" y="2332185"/>
        <a:ext cx="1490629" cy="745314"/>
      </dsp:txXfrm>
    </dsp:sp>
    <dsp:sp modelId="{278634CC-2DBF-46B1-BC23-D48E45521AA8}">
      <dsp:nvSpPr>
        <dsp:cNvPr id="0" name=""/>
        <dsp:cNvSpPr/>
      </dsp:nvSpPr>
      <dsp:spPr>
        <a:xfrm>
          <a:off x="9021640" y="2332185"/>
          <a:ext cx="1490629" cy="74531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Relaciones con otras personas</a:t>
          </a:r>
          <a:endParaRPr lang="es-CR" sz="1600" kern="1200" dirty="0"/>
        </a:p>
      </dsp:txBody>
      <dsp:txXfrm>
        <a:off x="9021640" y="2332185"/>
        <a:ext cx="1490629" cy="745314"/>
      </dsp:txXfrm>
    </dsp:sp>
    <dsp:sp modelId="{5D80152C-62E1-4630-8D34-51A538F098C7}">
      <dsp:nvSpPr>
        <dsp:cNvPr id="0" name=""/>
        <dsp:cNvSpPr/>
      </dsp:nvSpPr>
      <dsp:spPr>
        <a:xfrm>
          <a:off x="7217978" y="3390532"/>
          <a:ext cx="1490629" cy="74531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Relación con la naturaleza</a:t>
          </a:r>
          <a:endParaRPr lang="es-CR" sz="1600" kern="1200" dirty="0"/>
        </a:p>
      </dsp:txBody>
      <dsp:txXfrm>
        <a:off x="7217978" y="3390532"/>
        <a:ext cx="1490629" cy="745314"/>
      </dsp:txXfrm>
    </dsp:sp>
    <dsp:sp modelId="{B34F6638-B3EE-4DCA-8B97-1D2657ACE96A}">
      <dsp:nvSpPr>
        <dsp:cNvPr id="0" name=""/>
        <dsp:cNvSpPr/>
      </dsp:nvSpPr>
      <dsp:spPr>
        <a:xfrm>
          <a:off x="9021640" y="3390532"/>
          <a:ext cx="1490629" cy="74531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R" sz="1600" kern="1200" dirty="0" smtClean="0"/>
            <a:t>Relación con uno mismo</a:t>
          </a:r>
          <a:endParaRPr lang="es-CR" sz="1600" kern="1200" dirty="0"/>
        </a:p>
      </dsp:txBody>
      <dsp:txXfrm>
        <a:off x="9021640" y="3390532"/>
        <a:ext cx="1490629" cy="7453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CE510-E206-4E00-AD35-9FE77B64F033}" type="datetimeFigureOut">
              <a:rPr lang="es-CR" smtClean="0"/>
              <a:t>1/9/2023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014D1-FC3A-4205-801C-CFCE9441C0DE}" type="slidenum">
              <a:rPr lang="es-CR" smtClean="0"/>
              <a:t>‹Nº›</a:t>
            </a:fld>
            <a:endParaRPr lang="es-CR"/>
          </a:p>
        </p:txBody>
      </p:sp>
    </p:spTree>
    <p:extLst>
      <p:ext uri="{BB962C8B-B14F-4D97-AF65-F5344CB8AC3E}">
        <p14:creationId xmlns:p14="http://schemas.microsoft.com/office/powerpoint/2010/main" val="344030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E85014D1-FC3A-4205-801C-CFCE9441C0DE}" type="slidenum">
              <a:rPr lang="es-CR" smtClean="0"/>
              <a:t>2</a:t>
            </a:fld>
            <a:endParaRPr lang="es-CR"/>
          </a:p>
        </p:txBody>
      </p:sp>
    </p:spTree>
    <p:extLst>
      <p:ext uri="{BB962C8B-B14F-4D97-AF65-F5344CB8AC3E}">
        <p14:creationId xmlns:p14="http://schemas.microsoft.com/office/powerpoint/2010/main" val="241211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E85014D1-FC3A-4205-801C-CFCE9441C0DE}" type="slidenum">
              <a:rPr lang="es-CR" smtClean="0"/>
              <a:t>30</a:t>
            </a:fld>
            <a:endParaRPr lang="es-CR"/>
          </a:p>
        </p:txBody>
      </p:sp>
    </p:spTree>
    <p:extLst>
      <p:ext uri="{BB962C8B-B14F-4D97-AF65-F5344CB8AC3E}">
        <p14:creationId xmlns:p14="http://schemas.microsoft.com/office/powerpoint/2010/main" val="342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B14C8679-CF94-4C90-AF03-5F20AC21CF19}" type="datetimeFigureOut">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308520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14C8679-CF94-4C90-AF03-5F20AC21CF19}" type="datetimeFigureOut">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27735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14C8679-CF94-4C90-AF03-5F20AC21CF19}" type="datetimeFigureOut">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426716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4000" b="1">
                <a:solidFill>
                  <a:srgbClr val="993366"/>
                </a:solidFill>
              </a:defRPr>
            </a:lvl1p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14C8679-CF94-4C90-AF03-5F20AC21CF19}" type="datetimeFigureOut">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29814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14C8679-CF94-4C90-AF03-5F20AC21CF19}" type="datetimeFigureOut">
              <a:rPr lang="es-CR" smtClean="0"/>
              <a:t>1/9/2023</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92507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B14C8679-CF94-4C90-AF03-5F20AC21CF19}" type="datetimeFigureOut">
              <a:rPr lang="es-CR" smtClean="0"/>
              <a:t>1/9/2023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197520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B14C8679-CF94-4C90-AF03-5F20AC21CF19}" type="datetimeFigureOut">
              <a:rPr lang="es-CR" smtClean="0"/>
              <a:t>1/9/2023</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172773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B14C8679-CF94-4C90-AF03-5F20AC21CF19}" type="datetimeFigureOut">
              <a:rPr lang="es-CR" smtClean="0"/>
              <a:t>1/9/2023</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7423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4C8679-CF94-4C90-AF03-5F20AC21CF19}" type="datetimeFigureOut">
              <a:rPr lang="es-CR" smtClean="0"/>
              <a:t>1/9/2023</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64226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14C8679-CF94-4C90-AF03-5F20AC21CF19}" type="datetimeFigureOut">
              <a:rPr lang="es-CR" smtClean="0"/>
              <a:t>1/9/2023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406433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14C8679-CF94-4C90-AF03-5F20AC21CF19}" type="datetimeFigureOut">
              <a:rPr lang="es-CR" smtClean="0"/>
              <a:t>1/9/2023</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E9A6C168-769E-46DB-98E4-CA173B7FEB41}" type="slidenum">
              <a:rPr lang="es-CR" smtClean="0"/>
              <a:t>‹Nº›</a:t>
            </a:fld>
            <a:endParaRPr lang="es-CR"/>
          </a:p>
        </p:txBody>
      </p:sp>
    </p:spTree>
    <p:extLst>
      <p:ext uri="{BB962C8B-B14F-4D97-AF65-F5344CB8AC3E}">
        <p14:creationId xmlns:p14="http://schemas.microsoft.com/office/powerpoint/2010/main" val="145423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C8679-CF94-4C90-AF03-5F20AC21CF19}" type="datetimeFigureOut">
              <a:rPr lang="es-CR" smtClean="0"/>
              <a:t>1/9/2023</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6C168-769E-46DB-98E4-CA173B7FEB41}" type="slidenum">
              <a:rPr lang="es-CR" smtClean="0"/>
              <a:t>‹Nº›</a:t>
            </a:fld>
            <a:endParaRPr lang="es-CR"/>
          </a:p>
        </p:txBody>
      </p:sp>
    </p:spTree>
    <p:extLst>
      <p:ext uri="{BB962C8B-B14F-4D97-AF65-F5344CB8AC3E}">
        <p14:creationId xmlns:p14="http://schemas.microsoft.com/office/powerpoint/2010/main" val="339111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1.png"/><Relationship Id="rId4" Type="http://schemas.openxmlformats.org/officeDocument/2006/relationships/diagramData" Target="../diagrams/data2.xml"/><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795" t="12433" b="12317"/>
          <a:stretch/>
        </p:blipFill>
        <p:spPr>
          <a:xfrm>
            <a:off x="-18473" y="0"/>
            <a:ext cx="12210473" cy="6862439"/>
          </a:xfrm>
          <a:prstGeom prst="rect">
            <a:avLst/>
          </a:prstGeom>
        </p:spPr>
      </p:pic>
      <p:sp>
        <p:nvSpPr>
          <p:cNvPr id="5" name="Rectángulo 4"/>
          <p:cNvSpPr/>
          <p:nvPr/>
        </p:nvSpPr>
        <p:spPr>
          <a:xfrm>
            <a:off x="5626108" y="474345"/>
            <a:ext cx="6096000" cy="5909310"/>
          </a:xfrm>
          <a:prstGeom prst="rect">
            <a:avLst/>
          </a:prstGeom>
        </p:spPr>
        <p:txBody>
          <a:bodyPr anchor="ctr">
            <a:spAutoFit/>
          </a:bodyPr>
          <a:lstStyle/>
          <a:p>
            <a:pPr algn="r"/>
            <a:r>
              <a:rPr lang="es-CR" sz="5400" b="1" dirty="0">
                <a:solidFill>
                  <a:schemeClr val="bg1"/>
                </a:solidFill>
              </a:rPr>
              <a:t>Curso Cimientos</a:t>
            </a:r>
          </a:p>
          <a:p>
            <a:pPr algn="r"/>
            <a:endParaRPr lang="es-CR" sz="4000" b="1" dirty="0" smtClean="0">
              <a:solidFill>
                <a:schemeClr val="bg1"/>
              </a:solidFill>
            </a:endParaRPr>
          </a:p>
          <a:p>
            <a:pPr algn="r"/>
            <a:r>
              <a:rPr lang="es-CR" sz="8800" b="1" dirty="0" smtClean="0">
                <a:solidFill>
                  <a:schemeClr val="bg1"/>
                </a:solidFill>
                <a:effectLst>
                  <a:outerShdw blurRad="38100" dist="38100" dir="2700000" algn="tl">
                    <a:srgbClr val="000000">
                      <a:alpha val="43137"/>
                    </a:srgbClr>
                  </a:outerShdw>
                </a:effectLst>
              </a:rPr>
              <a:t>Bases </a:t>
            </a:r>
            <a:r>
              <a:rPr lang="es-CR" sz="8800" b="1" dirty="0">
                <a:solidFill>
                  <a:schemeClr val="bg1"/>
                </a:solidFill>
                <a:effectLst>
                  <a:outerShdw blurRad="38100" dist="38100" dir="2700000" algn="tl">
                    <a:srgbClr val="000000">
                      <a:alpha val="43137"/>
                    </a:srgbClr>
                  </a:outerShdw>
                </a:effectLst>
              </a:rPr>
              <a:t>de la </a:t>
            </a:r>
            <a:endParaRPr lang="es-CR" sz="8800" b="1" dirty="0" smtClean="0">
              <a:solidFill>
                <a:schemeClr val="bg1"/>
              </a:solidFill>
              <a:effectLst>
                <a:outerShdw blurRad="38100" dist="38100" dir="2700000" algn="tl">
                  <a:srgbClr val="000000">
                    <a:alpha val="43137"/>
                  </a:srgbClr>
                </a:outerShdw>
              </a:effectLst>
            </a:endParaRPr>
          </a:p>
          <a:p>
            <a:pPr algn="r"/>
            <a:r>
              <a:rPr lang="es-CR" sz="8800" b="1" dirty="0" smtClean="0">
                <a:solidFill>
                  <a:schemeClr val="bg1"/>
                </a:solidFill>
                <a:effectLst>
                  <a:outerShdw blurRad="38100" dist="38100" dir="2700000" algn="tl">
                    <a:srgbClr val="000000">
                      <a:alpha val="43137"/>
                    </a:srgbClr>
                  </a:outerShdw>
                </a:effectLst>
              </a:rPr>
              <a:t>Fe Cristiana</a:t>
            </a:r>
          </a:p>
          <a:p>
            <a:pPr algn="r"/>
            <a:endParaRPr lang="es-CR" sz="3600" b="1" dirty="0" smtClean="0">
              <a:solidFill>
                <a:schemeClr val="bg1"/>
              </a:solidFill>
            </a:endParaRPr>
          </a:p>
          <a:p>
            <a:pPr algn="r"/>
            <a:r>
              <a:rPr lang="es-CR" sz="6600" b="1" dirty="0" smtClean="0">
                <a:solidFill>
                  <a:schemeClr val="bg1"/>
                </a:solidFill>
              </a:rPr>
              <a:t>Lección 2</a:t>
            </a:r>
            <a:endParaRPr lang="es-CR" sz="6600" b="1" dirty="0">
              <a:solidFill>
                <a:schemeClr val="bg1"/>
              </a:solidFill>
            </a:endParaRPr>
          </a:p>
        </p:txBody>
      </p:sp>
    </p:spTree>
    <p:extLst>
      <p:ext uri="{BB962C8B-B14F-4D97-AF65-F5344CB8AC3E}">
        <p14:creationId xmlns:p14="http://schemas.microsoft.com/office/powerpoint/2010/main" val="685693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vida sin Cristo</a:t>
            </a:r>
          </a:p>
        </p:txBody>
      </p:sp>
      <p:sp>
        <p:nvSpPr>
          <p:cNvPr id="3" name="Marcador de contenido 2"/>
          <p:cNvSpPr>
            <a:spLocks noGrp="1"/>
          </p:cNvSpPr>
          <p:nvPr>
            <p:ph idx="1"/>
          </p:nvPr>
        </p:nvSpPr>
        <p:spPr>
          <a:xfrm>
            <a:off x="838200" y="1825625"/>
            <a:ext cx="7558668" cy="4351338"/>
          </a:xfrm>
        </p:spPr>
        <p:txBody>
          <a:bodyPr/>
          <a:lstStyle/>
          <a:p>
            <a:pPr marL="0" indent="0">
              <a:buNone/>
            </a:pPr>
            <a:r>
              <a:rPr lang="es-CR" b="1" dirty="0"/>
              <a:t>¿Qué consecuencia hay para los que no creen en Cristo? </a:t>
            </a:r>
          </a:p>
          <a:p>
            <a:pPr marL="0" indent="0">
              <a:buNone/>
            </a:pPr>
            <a:r>
              <a:rPr lang="es-CR" b="1" dirty="0"/>
              <a:t>Juan </a:t>
            </a:r>
            <a:r>
              <a:rPr lang="es-CR" b="1" dirty="0" smtClean="0"/>
              <a:t>3:18</a:t>
            </a:r>
          </a:p>
          <a:p>
            <a:pPr marL="0" indent="0">
              <a:buNone/>
            </a:pPr>
            <a:endParaRPr lang="es-CR" b="1" dirty="0"/>
          </a:p>
          <a:p>
            <a:pPr marL="0" indent="0" algn="r">
              <a:buNone/>
            </a:pPr>
            <a:r>
              <a:rPr lang="es-CR" i="1" dirty="0"/>
              <a:t>“El que en él cree, no es condenado; </a:t>
            </a:r>
            <a:r>
              <a:rPr lang="es-CR" b="1" i="1" dirty="0">
                <a:solidFill>
                  <a:srgbClr val="C00000"/>
                </a:solidFill>
              </a:rPr>
              <a:t>pero el que no cree, ya ha sido condenado</a:t>
            </a:r>
            <a:r>
              <a:rPr lang="es-CR" i="1" dirty="0">
                <a:solidFill>
                  <a:srgbClr val="C00000"/>
                </a:solidFill>
              </a:rPr>
              <a:t>, porque no ha </a:t>
            </a:r>
            <a:r>
              <a:rPr lang="es-CR" b="1" i="1" u="sng" dirty="0">
                <a:solidFill>
                  <a:srgbClr val="C00000"/>
                </a:solidFill>
              </a:rPr>
              <a:t>creído</a:t>
            </a:r>
            <a:r>
              <a:rPr lang="es-CR" i="1" dirty="0">
                <a:solidFill>
                  <a:srgbClr val="C00000"/>
                </a:solidFill>
              </a:rPr>
              <a:t> en el nombre del unigénito Hijo de Dios</a:t>
            </a:r>
            <a:r>
              <a:rPr lang="es-CR" i="1" dirty="0"/>
              <a:t>.” </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3074" name="Picture 2" descr="Resultado de imagen para dibujo judas iscariote">
            <a:extLst>
              <a:ext uri="{FF2B5EF4-FFF2-40B4-BE49-F238E27FC236}">
                <a16:creationId xmlns="" xmlns:a16="http://schemas.microsoft.com/office/drawing/2014/main" id="{8020C6EB-E688-4C47-81F0-286BAD823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vida sin Cristo</a:t>
            </a:r>
          </a:p>
        </p:txBody>
      </p:sp>
      <p:sp>
        <p:nvSpPr>
          <p:cNvPr id="3" name="Marcador de contenido 2"/>
          <p:cNvSpPr>
            <a:spLocks noGrp="1"/>
          </p:cNvSpPr>
          <p:nvPr>
            <p:ph idx="1"/>
          </p:nvPr>
        </p:nvSpPr>
        <p:spPr>
          <a:xfrm>
            <a:off x="838200" y="1825625"/>
            <a:ext cx="7413702" cy="4351338"/>
          </a:xfrm>
        </p:spPr>
        <p:txBody>
          <a:bodyPr/>
          <a:lstStyle/>
          <a:p>
            <a:pPr marL="0" indent="0">
              <a:buNone/>
            </a:pPr>
            <a:r>
              <a:rPr lang="es-CR" dirty="0"/>
              <a:t>Cuando Dios creó al hombre lo hizo a Su imagen, </a:t>
            </a:r>
          </a:p>
          <a:p>
            <a:r>
              <a:rPr lang="es-CR" dirty="0"/>
              <a:t>lo creó para </a:t>
            </a:r>
            <a:r>
              <a:rPr lang="es-CR" b="1" dirty="0"/>
              <a:t>tener comunión </a:t>
            </a:r>
            <a:r>
              <a:rPr lang="es-CR" dirty="0"/>
              <a:t>con él </a:t>
            </a:r>
          </a:p>
          <a:p>
            <a:r>
              <a:rPr lang="es-CR" dirty="0"/>
              <a:t>y le </a:t>
            </a:r>
            <a:r>
              <a:rPr lang="es-CR" b="1" dirty="0"/>
              <a:t>dio libertad para escoger entre el bien y el mal</a:t>
            </a:r>
            <a:r>
              <a:rPr lang="es-CR" dirty="0"/>
              <a:t>. </a:t>
            </a:r>
          </a:p>
          <a:p>
            <a:pPr marL="0" indent="0">
              <a:buNone/>
            </a:pPr>
            <a:r>
              <a:rPr lang="es-CR" dirty="0"/>
              <a:t>El hombre, sin embargo, </a:t>
            </a:r>
            <a:r>
              <a:rPr lang="es-CR" b="1" dirty="0">
                <a:solidFill>
                  <a:srgbClr val="C00000"/>
                </a:solidFill>
              </a:rPr>
              <a:t>decidió rebelarse contra Dios</a:t>
            </a:r>
            <a:r>
              <a:rPr lang="es-CR" dirty="0"/>
              <a:t>, como consecuencia del pecado de Adán y Eva toda la raza humana </a:t>
            </a:r>
            <a:r>
              <a:rPr lang="es-CR" b="1" dirty="0">
                <a:solidFill>
                  <a:srgbClr val="C00000"/>
                </a:solidFill>
              </a:rPr>
              <a:t>nacimos pecadores por naturaleza</a:t>
            </a:r>
            <a:r>
              <a:rPr lang="es-CR" dirty="0"/>
              <a:t> y </a:t>
            </a:r>
            <a:r>
              <a:rPr lang="es-CR" b="1" dirty="0">
                <a:solidFill>
                  <a:srgbClr val="C00000"/>
                </a:solidFill>
              </a:rPr>
              <a:t>éramos merecedores de la condenación en el infierno</a:t>
            </a:r>
            <a:r>
              <a:rPr lang="es-CR" dirty="0"/>
              <a:t>.</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028" name="Picture 4" descr="Resultado de imagen para dibujo los desobedientes contra Dios">
            <a:extLst>
              <a:ext uri="{FF2B5EF4-FFF2-40B4-BE49-F238E27FC236}">
                <a16:creationId xmlns="" xmlns:a16="http://schemas.microsoft.com/office/drawing/2014/main" id="{3B0F94E7-7E77-0E4A-BF47-63A5A2E5E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153"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obra de Dios en la Salvación</a:t>
            </a:r>
          </a:p>
        </p:txBody>
      </p:sp>
      <p:sp>
        <p:nvSpPr>
          <p:cNvPr id="3" name="Marcador de contenido 2"/>
          <p:cNvSpPr>
            <a:spLocks noGrp="1"/>
          </p:cNvSpPr>
          <p:nvPr>
            <p:ph idx="1"/>
          </p:nvPr>
        </p:nvSpPr>
        <p:spPr>
          <a:xfrm>
            <a:off x="838200" y="1825625"/>
            <a:ext cx="10515600" cy="4351338"/>
          </a:xfrm>
        </p:spPr>
        <p:txBody>
          <a:bodyPr/>
          <a:lstStyle/>
          <a:p>
            <a:pPr marL="0" indent="0">
              <a:buNone/>
            </a:pPr>
            <a:r>
              <a:rPr lang="es-CR" b="1" dirty="0"/>
              <a:t>¿Qué hizo Dios para demostrar Su amor por los pecadores?</a:t>
            </a:r>
          </a:p>
          <a:p>
            <a:pPr marL="0" indent="0">
              <a:buNone/>
            </a:pPr>
            <a:r>
              <a:rPr lang="es-CR" b="1" dirty="0"/>
              <a:t>Romanos </a:t>
            </a:r>
            <a:r>
              <a:rPr lang="es-CR" b="1" dirty="0" smtClean="0"/>
              <a:t>5:8</a:t>
            </a:r>
          </a:p>
          <a:p>
            <a:pPr marL="0" indent="0">
              <a:buNone/>
            </a:pPr>
            <a:endParaRPr lang="es-CR" b="1" dirty="0"/>
          </a:p>
          <a:p>
            <a:pPr marL="0" indent="0">
              <a:buNone/>
            </a:pPr>
            <a:r>
              <a:rPr lang="es-CR" i="1" dirty="0"/>
              <a:t>“Mas </a:t>
            </a:r>
            <a:r>
              <a:rPr lang="es-CR" b="1" i="1" dirty="0"/>
              <a:t>Dios muestra su amor para con nosotros</a:t>
            </a:r>
            <a:r>
              <a:rPr lang="es-CR" i="1" dirty="0"/>
              <a:t>, </a:t>
            </a:r>
            <a:endParaRPr lang="es-CR" i="1" dirty="0" smtClean="0"/>
          </a:p>
          <a:p>
            <a:pPr marL="0" indent="0">
              <a:buNone/>
            </a:pPr>
            <a:r>
              <a:rPr lang="es-CR" i="1" dirty="0" smtClean="0"/>
              <a:t>en </a:t>
            </a:r>
            <a:r>
              <a:rPr lang="es-CR" i="1" dirty="0"/>
              <a:t>que </a:t>
            </a:r>
            <a:r>
              <a:rPr lang="es-CR" b="1" i="1" u="sng" dirty="0">
                <a:solidFill>
                  <a:srgbClr val="C00000"/>
                </a:solidFill>
              </a:rPr>
              <a:t>siendo aún pecadores</a:t>
            </a:r>
            <a:r>
              <a:rPr lang="es-CR" i="1" dirty="0"/>
              <a:t>, </a:t>
            </a:r>
            <a:endParaRPr lang="es-CR" i="1" dirty="0" smtClean="0"/>
          </a:p>
          <a:p>
            <a:pPr marL="0" indent="0">
              <a:buNone/>
            </a:pPr>
            <a:r>
              <a:rPr lang="es-CR" b="1" i="1" dirty="0" smtClean="0">
                <a:solidFill>
                  <a:srgbClr val="C00000"/>
                </a:solidFill>
              </a:rPr>
              <a:t>Cristo </a:t>
            </a:r>
            <a:r>
              <a:rPr lang="es-CR" b="1" i="1" dirty="0">
                <a:solidFill>
                  <a:srgbClr val="C00000"/>
                </a:solidFill>
              </a:rPr>
              <a:t>murió por nosotros</a:t>
            </a:r>
            <a:r>
              <a:rPr lang="es-CR" i="1" dirty="0"/>
              <a:t>.” </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2052" name="Picture 4" descr="Resultado de imagen para dibujo Cristo murió">
            <a:extLst>
              <a:ext uri="{FF2B5EF4-FFF2-40B4-BE49-F238E27FC236}">
                <a16:creationId xmlns="" xmlns:a16="http://schemas.microsoft.com/office/drawing/2014/main" id="{478492CB-FDCD-C748-B8FF-132E70496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143" y="3723397"/>
            <a:ext cx="3816658" cy="245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obra de Dios en la Salvación</a:t>
            </a:r>
          </a:p>
        </p:txBody>
      </p:sp>
      <p:sp>
        <p:nvSpPr>
          <p:cNvPr id="3" name="Marcador de contenido 2"/>
          <p:cNvSpPr>
            <a:spLocks noGrp="1"/>
          </p:cNvSpPr>
          <p:nvPr>
            <p:ph idx="1"/>
          </p:nvPr>
        </p:nvSpPr>
        <p:spPr/>
        <p:txBody>
          <a:bodyPr/>
          <a:lstStyle/>
          <a:p>
            <a:pPr marL="0" indent="0">
              <a:buNone/>
            </a:pPr>
            <a:r>
              <a:rPr lang="es-CR" b="1" dirty="0"/>
              <a:t>¿Es posible obtener la salvación haciendo buenas obras?</a:t>
            </a:r>
          </a:p>
          <a:p>
            <a:pPr marL="0" indent="0">
              <a:buNone/>
            </a:pPr>
            <a:r>
              <a:rPr lang="es-CR" b="1" dirty="0"/>
              <a:t>Efesios </a:t>
            </a:r>
            <a:r>
              <a:rPr lang="es-CR" b="1" dirty="0" smtClean="0"/>
              <a:t>2:8-9</a:t>
            </a:r>
          </a:p>
          <a:p>
            <a:pPr marL="0" indent="0">
              <a:buNone/>
            </a:pPr>
            <a:endParaRPr lang="es-CR" b="1" dirty="0"/>
          </a:p>
          <a:p>
            <a:pPr marL="0" indent="0">
              <a:buNone/>
            </a:pPr>
            <a:r>
              <a:rPr lang="es-CR" i="1" dirty="0"/>
              <a:t>“Porque </a:t>
            </a:r>
            <a:r>
              <a:rPr lang="es-CR" b="1" i="1" dirty="0">
                <a:solidFill>
                  <a:srgbClr val="C00000"/>
                </a:solidFill>
              </a:rPr>
              <a:t>por gracia sois salvos por medio de la fe</a:t>
            </a:r>
            <a:r>
              <a:rPr lang="es-CR" i="1" dirty="0"/>
              <a:t>; y esto no de vosotros, pues es don de Dios; </a:t>
            </a:r>
            <a:r>
              <a:rPr lang="es-CR" b="1" i="1" u="sng" dirty="0">
                <a:solidFill>
                  <a:srgbClr val="C00000"/>
                </a:solidFill>
              </a:rPr>
              <a:t>no por obras</a:t>
            </a:r>
            <a:r>
              <a:rPr lang="es-CR" i="1" dirty="0"/>
              <a:t>, para que nadie se gloríe.” </a:t>
            </a:r>
          </a:p>
          <a:p>
            <a:pPr marL="0" indent="0">
              <a:buNone/>
            </a:pPr>
            <a:endParaRPr lang="es-CR" dirty="0"/>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48898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5141" r="10886"/>
          <a:stretch/>
        </p:blipFill>
        <p:spPr>
          <a:xfrm flipH="1">
            <a:off x="8026399" y="0"/>
            <a:ext cx="4165601" cy="6870311"/>
          </a:xfrm>
          <a:prstGeom prst="rect">
            <a:avLst/>
          </a:prstGeom>
        </p:spPr>
      </p:pic>
      <p:sp>
        <p:nvSpPr>
          <p:cNvPr id="2" name="Título 1"/>
          <p:cNvSpPr>
            <a:spLocks noGrp="1"/>
          </p:cNvSpPr>
          <p:nvPr>
            <p:ph type="title"/>
          </p:nvPr>
        </p:nvSpPr>
        <p:spPr/>
        <p:txBody>
          <a:bodyPr/>
          <a:lstStyle/>
          <a:p>
            <a:r>
              <a:rPr lang="es-CR" dirty="0"/>
              <a:t>La obra de Dios en la Salvación</a:t>
            </a:r>
          </a:p>
        </p:txBody>
      </p:sp>
      <p:sp>
        <p:nvSpPr>
          <p:cNvPr id="3" name="Marcador de contenido 2"/>
          <p:cNvSpPr>
            <a:spLocks noGrp="1"/>
          </p:cNvSpPr>
          <p:nvPr>
            <p:ph idx="1"/>
          </p:nvPr>
        </p:nvSpPr>
        <p:spPr>
          <a:xfrm>
            <a:off x="838200" y="1825625"/>
            <a:ext cx="6008649" cy="4351338"/>
          </a:xfrm>
        </p:spPr>
        <p:txBody>
          <a:bodyPr/>
          <a:lstStyle/>
          <a:p>
            <a:pPr marL="0" indent="0">
              <a:buNone/>
            </a:pPr>
            <a:r>
              <a:rPr lang="es-CR" b="1" dirty="0"/>
              <a:t>¿Quiénes son hijos de Dios?</a:t>
            </a:r>
          </a:p>
          <a:p>
            <a:pPr marL="0" indent="0">
              <a:buNone/>
            </a:pPr>
            <a:r>
              <a:rPr lang="es-CR" b="1" dirty="0"/>
              <a:t>Juan </a:t>
            </a:r>
            <a:r>
              <a:rPr lang="es-CR" b="1" dirty="0" smtClean="0"/>
              <a:t>1:12</a:t>
            </a:r>
          </a:p>
          <a:p>
            <a:pPr marL="0" indent="0">
              <a:buNone/>
            </a:pPr>
            <a:endParaRPr lang="es-CR" dirty="0"/>
          </a:p>
          <a:p>
            <a:pPr marL="0" indent="0" algn="r">
              <a:buNone/>
            </a:pPr>
            <a:r>
              <a:rPr lang="es-CR" i="1" dirty="0"/>
              <a:t>“Mas a </a:t>
            </a:r>
            <a:r>
              <a:rPr lang="es-CR" b="1" i="1" dirty="0">
                <a:solidFill>
                  <a:srgbClr val="C00000"/>
                </a:solidFill>
              </a:rPr>
              <a:t>todos los que le recibieron</a:t>
            </a:r>
            <a:r>
              <a:rPr lang="es-CR" i="1" dirty="0"/>
              <a:t>, a los </a:t>
            </a:r>
            <a:r>
              <a:rPr lang="es-CR" b="1" i="1" dirty="0">
                <a:solidFill>
                  <a:srgbClr val="C00000"/>
                </a:solidFill>
              </a:rPr>
              <a:t>que creen en su nombre</a:t>
            </a:r>
            <a:r>
              <a:rPr lang="es-CR" i="1" dirty="0"/>
              <a:t>, les dio potestad de </a:t>
            </a:r>
            <a:r>
              <a:rPr lang="es-CR" b="1" i="1" dirty="0"/>
              <a:t>ser hechos hijos de Dios</a:t>
            </a:r>
            <a:r>
              <a:rPr lang="es-CR" i="1" dirty="0"/>
              <a:t>.”</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7269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obra de Dios en la Salvación</a:t>
            </a:r>
          </a:p>
        </p:txBody>
      </p:sp>
      <p:sp>
        <p:nvSpPr>
          <p:cNvPr id="3" name="Marcador de contenido 2"/>
          <p:cNvSpPr>
            <a:spLocks noGrp="1"/>
          </p:cNvSpPr>
          <p:nvPr>
            <p:ph idx="1"/>
          </p:nvPr>
        </p:nvSpPr>
        <p:spPr/>
        <p:txBody>
          <a:bodyPr/>
          <a:lstStyle/>
          <a:p>
            <a:pPr marL="0" indent="0">
              <a:buNone/>
            </a:pPr>
            <a:r>
              <a:rPr lang="es-CR" b="1" dirty="0"/>
              <a:t>¿Cuáles son los tres beneficios de la salvación en este versículo?</a:t>
            </a:r>
          </a:p>
          <a:p>
            <a:pPr marL="0" indent="0">
              <a:buNone/>
            </a:pPr>
            <a:r>
              <a:rPr lang="es-CR" b="1" dirty="0"/>
              <a:t>Juan 5:24</a:t>
            </a:r>
          </a:p>
          <a:p>
            <a:pPr marL="0" indent="0">
              <a:buNone/>
            </a:pPr>
            <a:endParaRPr lang="es-CR" i="1" dirty="0" smtClean="0"/>
          </a:p>
          <a:p>
            <a:pPr marL="0" indent="0">
              <a:buNone/>
            </a:pPr>
            <a:r>
              <a:rPr lang="es-CR" i="1" dirty="0" smtClean="0"/>
              <a:t>“</a:t>
            </a:r>
            <a:r>
              <a:rPr lang="es-CR" i="1" dirty="0"/>
              <a:t>De cierto, de cierto os digo: El que oye mi palabra, y cree al que me envió, </a:t>
            </a:r>
            <a:r>
              <a:rPr lang="es-CR" b="1" i="1" dirty="0">
                <a:solidFill>
                  <a:srgbClr val="C00000"/>
                </a:solidFill>
              </a:rPr>
              <a:t>tiene vida eterna</a:t>
            </a:r>
            <a:r>
              <a:rPr lang="es-CR" i="1" dirty="0"/>
              <a:t>; y </a:t>
            </a:r>
            <a:r>
              <a:rPr lang="es-CR" b="1" i="1" dirty="0">
                <a:solidFill>
                  <a:srgbClr val="C00000"/>
                </a:solidFill>
              </a:rPr>
              <a:t>no vendrá a condenación</a:t>
            </a:r>
            <a:r>
              <a:rPr lang="es-CR" i="1" dirty="0"/>
              <a:t>, mas </a:t>
            </a:r>
            <a:r>
              <a:rPr lang="es-CR" b="1" i="1" dirty="0">
                <a:solidFill>
                  <a:srgbClr val="C00000"/>
                </a:solidFill>
              </a:rPr>
              <a:t>ha pasado de muerte a vida</a:t>
            </a:r>
            <a:r>
              <a:rPr lang="es-CR" i="1" dirty="0"/>
              <a:t>.”</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5433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dibujo hombre orando de rodillas">
            <a:extLst>
              <a:ext uri="{FF2B5EF4-FFF2-40B4-BE49-F238E27FC236}">
                <a16:creationId xmlns="" xmlns:a16="http://schemas.microsoft.com/office/drawing/2014/main" id="{A69AADAE-54A9-0C46-B297-8773CD274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078" y="3636338"/>
            <a:ext cx="2455746" cy="245574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CR" dirty="0"/>
              <a:t>La obra de Dios en la Salvación</a:t>
            </a:r>
          </a:p>
        </p:txBody>
      </p:sp>
      <p:sp>
        <p:nvSpPr>
          <p:cNvPr id="3" name="Marcador de contenido 2"/>
          <p:cNvSpPr>
            <a:spLocks noGrp="1"/>
          </p:cNvSpPr>
          <p:nvPr>
            <p:ph idx="1"/>
          </p:nvPr>
        </p:nvSpPr>
        <p:spPr/>
        <p:txBody>
          <a:bodyPr/>
          <a:lstStyle/>
          <a:p>
            <a:pPr marL="0" indent="0">
              <a:buNone/>
            </a:pPr>
            <a:r>
              <a:rPr lang="es-CR" dirty="0"/>
              <a:t>¿Ha orado Usted creyendo en Jesucristo y recibiéndole como su Señor y Salvador? </a:t>
            </a:r>
            <a:endParaRPr lang="es-CR" dirty="0" smtClean="0"/>
          </a:p>
          <a:p>
            <a:pPr marL="0" indent="0">
              <a:buNone/>
            </a:pPr>
            <a:endParaRPr lang="es-CR" dirty="0"/>
          </a:p>
          <a:p>
            <a:r>
              <a:rPr lang="es-CR" dirty="0"/>
              <a:t>Si lo ha hecho Usted es un hijo de Dios. </a:t>
            </a:r>
          </a:p>
          <a:p>
            <a:r>
              <a:rPr lang="es-CR" dirty="0"/>
              <a:t>Si no es así, tome un tiempo para orar y recibir a Jesucristo.</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122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Las cuatro relaciones restauradas</a:t>
            </a:r>
          </a:p>
        </p:txBody>
      </p:sp>
      <p:sp>
        <p:nvSpPr>
          <p:cNvPr id="3" name="Marcador de contenido 2"/>
          <p:cNvSpPr>
            <a:spLocks noGrp="1"/>
          </p:cNvSpPr>
          <p:nvPr>
            <p:ph idx="1"/>
          </p:nvPr>
        </p:nvSpPr>
        <p:spPr>
          <a:xfrm>
            <a:off x="838200" y="1825624"/>
            <a:ext cx="10515600" cy="4849496"/>
          </a:xfrm>
        </p:spPr>
        <p:txBody>
          <a:bodyPr>
            <a:normAutofit fontScale="92500" lnSpcReduction="10000"/>
          </a:bodyPr>
          <a:lstStyle/>
          <a:p>
            <a:pPr marL="0" indent="0">
              <a:buNone/>
            </a:pPr>
            <a:r>
              <a:rPr lang="es-CR" b="1" dirty="0"/>
              <a:t>¿Cuál fue el propósito de Dios al enviar a Cristo a morir en la cruz y resucitar de entre los muertos?</a:t>
            </a:r>
          </a:p>
          <a:p>
            <a:pPr marL="0" indent="0">
              <a:buNone/>
            </a:pPr>
            <a:r>
              <a:rPr lang="es-CR" b="1" dirty="0"/>
              <a:t>Colosenses 1:15-20</a:t>
            </a:r>
          </a:p>
          <a:p>
            <a:pPr marL="0" indent="0">
              <a:buNone/>
            </a:pPr>
            <a:r>
              <a:rPr lang="es-CR" i="1" dirty="0"/>
              <a:t>“El es la imagen del Dios invisible, el primogénito de toda creación. Porque en él fueron creadas todas las cosas, las que hay en los cielos y las que hay en la tierra, visibles e invisibles; sean tronos, sean dominios, sean principados, sean potestades; todo fue creado por medio de él y para él. Y él es antes de todas las cosas, y todas las cosas en él subsisten; </a:t>
            </a:r>
            <a:r>
              <a:rPr lang="es-CR" b="1" i="1" dirty="0"/>
              <a:t>y él es la cabeza del cuerpo que es la iglesia</a:t>
            </a:r>
            <a:r>
              <a:rPr lang="es-CR" i="1" dirty="0"/>
              <a:t>, él que es el principio, el primogénito de entre los muertos, </a:t>
            </a:r>
            <a:r>
              <a:rPr lang="es-CR" b="1" i="1" dirty="0"/>
              <a:t>para que en todo tenga la preeminencia</a:t>
            </a:r>
            <a:r>
              <a:rPr lang="es-CR" i="1" dirty="0"/>
              <a:t>; por cuanto agradó al Padre que en él habitase toda plenitud, y </a:t>
            </a:r>
            <a:r>
              <a:rPr lang="es-CR" b="1" i="1" dirty="0"/>
              <a:t>por medio de él reconciliar consigo todas las cosas</a:t>
            </a:r>
            <a:r>
              <a:rPr lang="es-CR" i="1" dirty="0"/>
              <a:t>, así las que están en la tierra como las que están en los cielos, </a:t>
            </a:r>
            <a:r>
              <a:rPr lang="es-CR" b="1" i="1" dirty="0"/>
              <a:t>haciendo la paz mediante la sangre de su cruz</a:t>
            </a:r>
            <a:r>
              <a:rPr lang="es-CR" i="1" dirty="0"/>
              <a:t>.”</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5435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Las cuatro relaciones restauradas</a:t>
            </a:r>
          </a:p>
        </p:txBody>
      </p:sp>
      <p:sp>
        <p:nvSpPr>
          <p:cNvPr id="3" name="Marcador de contenido 2"/>
          <p:cNvSpPr>
            <a:spLocks noGrp="1"/>
          </p:cNvSpPr>
          <p:nvPr>
            <p:ph idx="1"/>
          </p:nvPr>
        </p:nvSpPr>
        <p:spPr/>
        <p:txBody>
          <a:bodyPr>
            <a:normAutofit/>
          </a:bodyPr>
          <a:lstStyle/>
          <a:p>
            <a:pPr marL="0" indent="0">
              <a:buNone/>
            </a:pPr>
            <a:r>
              <a:rPr lang="es-CR" b="1" dirty="0"/>
              <a:t>¿Cuál fue el propósito de Dios al enviar a Cristo a morir en la cruz y resucitar de entre los muertos?</a:t>
            </a:r>
          </a:p>
          <a:p>
            <a:pPr marL="0" indent="0">
              <a:buNone/>
            </a:pPr>
            <a:r>
              <a:rPr lang="es-CR" b="1" dirty="0"/>
              <a:t>Efesios 1:7-10</a:t>
            </a:r>
          </a:p>
          <a:p>
            <a:pPr marL="0" indent="0">
              <a:buNone/>
            </a:pPr>
            <a:r>
              <a:rPr lang="es-CR" i="1" dirty="0"/>
              <a:t>“en quien </a:t>
            </a:r>
            <a:r>
              <a:rPr lang="es-CR" b="1" i="1" dirty="0">
                <a:solidFill>
                  <a:srgbClr val="C00000"/>
                </a:solidFill>
              </a:rPr>
              <a:t>tenemos redención por su sangre</a:t>
            </a:r>
            <a:r>
              <a:rPr lang="es-CR" i="1" dirty="0"/>
              <a:t>, el </a:t>
            </a:r>
            <a:r>
              <a:rPr lang="es-CR" b="1" i="1" dirty="0">
                <a:solidFill>
                  <a:srgbClr val="C00000"/>
                </a:solidFill>
              </a:rPr>
              <a:t>perdón de pecados según las riquezas de su gracia</a:t>
            </a:r>
            <a:r>
              <a:rPr lang="es-CR" i="1" dirty="0"/>
              <a:t>, que </a:t>
            </a:r>
            <a:r>
              <a:rPr lang="es-CR" b="1" i="1" dirty="0">
                <a:solidFill>
                  <a:srgbClr val="C00000"/>
                </a:solidFill>
              </a:rPr>
              <a:t>hizo sobreabundar para con nosotros en toda sabiduría e inteligencia</a:t>
            </a:r>
            <a:r>
              <a:rPr lang="es-CR" i="1" dirty="0"/>
              <a:t>, </a:t>
            </a:r>
            <a:r>
              <a:rPr lang="es-CR" b="1" i="1" dirty="0">
                <a:solidFill>
                  <a:srgbClr val="C00000"/>
                </a:solidFill>
              </a:rPr>
              <a:t>dándonos a conocer el misterio de su voluntad</a:t>
            </a:r>
            <a:r>
              <a:rPr lang="es-CR" i="1" dirty="0"/>
              <a:t>, según su beneplácito, el cual se había propuesto en sí mismo, de reunir todas las cosas en Cristo, en la dispensación del cumplimiento de los tiempos, así las que están en los cielos, como las que están en la tierra.”</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9487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Las cuatro relaciones restauradas</a:t>
            </a:r>
          </a:p>
        </p:txBody>
      </p:sp>
      <p:sp>
        <p:nvSpPr>
          <p:cNvPr id="3" name="Marcador de contenido 2"/>
          <p:cNvSpPr>
            <a:spLocks noGrp="1"/>
          </p:cNvSpPr>
          <p:nvPr>
            <p:ph idx="1"/>
          </p:nvPr>
        </p:nvSpPr>
        <p:spPr/>
        <p:txBody>
          <a:bodyPr/>
          <a:lstStyle/>
          <a:p>
            <a:r>
              <a:rPr lang="es-CR" dirty="0"/>
              <a:t>¿Cuántas cosas y cuáles, serán reconciliadas o reunidas en Cristo, según estos pasajes? </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93002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R" sz="5400" dirty="0"/>
              <a:t>Lección 2</a:t>
            </a:r>
            <a:r>
              <a:rPr lang="es-CR" dirty="0"/>
              <a:t/>
            </a:r>
            <a:br>
              <a:rPr lang="es-CR" dirty="0"/>
            </a:br>
            <a:r>
              <a:rPr lang="es-CR" sz="6600" b="1" dirty="0"/>
              <a:t>Salvación por gracia</a:t>
            </a:r>
            <a:endParaRPr lang="es-CR" b="1" dirty="0"/>
          </a:p>
        </p:txBody>
      </p:sp>
      <p:sp>
        <p:nvSpPr>
          <p:cNvPr id="3" name="Subtítulo 2"/>
          <p:cNvSpPr>
            <a:spLocks noGrp="1"/>
          </p:cNvSpPr>
          <p:nvPr>
            <p:ph type="subTitle" idx="1"/>
          </p:nvPr>
        </p:nvSpPr>
        <p:spPr/>
        <p:txBody>
          <a:bodyPr/>
          <a:lstStyle/>
          <a:p>
            <a:pPr lvl="0"/>
            <a:endParaRPr lang="es-US" dirty="0">
              <a:solidFill>
                <a:prstClr val="black"/>
              </a:solidFill>
            </a:endParaRPr>
          </a:p>
          <a:p>
            <a:pPr lvl="0"/>
            <a:r>
              <a:rPr lang="es-US" dirty="0">
                <a:solidFill>
                  <a:prstClr val="black"/>
                </a:solidFill>
              </a:rPr>
              <a:t>Nivel 1</a:t>
            </a:r>
          </a:p>
          <a:p>
            <a:pPr lvl="0"/>
            <a:r>
              <a:rPr lang="es-US" sz="3200" b="1" dirty="0">
                <a:solidFill>
                  <a:prstClr val="black"/>
                </a:solidFill>
              </a:rPr>
              <a:t>Instituto Bíblico Comunidad Génesis</a:t>
            </a:r>
            <a:endParaRPr lang="es-CR" sz="3200" b="1" dirty="0">
              <a:solidFill>
                <a:prstClr val="black"/>
              </a:solidFill>
            </a:endParaRPr>
          </a:p>
          <a:p>
            <a:endParaRPr lang="es-CR" dirty="0"/>
          </a:p>
        </p:txBody>
      </p:sp>
      <p:sp>
        <p:nvSpPr>
          <p:cNvPr id="4" name="Botón de acción: Hacia delante o Siguiente 3">
            <a:hlinkClick r:id="" action="ppaction://hlinkshowjump?jump=nextslide" highlightClick="1"/>
          </p:cNvPr>
          <p:cNvSpPr/>
          <p:nvPr/>
        </p:nvSpPr>
        <p:spPr>
          <a:xfrm>
            <a:off x="11633200" y="639064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071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Las cuatro relaciones restauradas</a:t>
            </a:r>
          </a:p>
        </p:txBody>
      </p:sp>
      <p:sp>
        <p:nvSpPr>
          <p:cNvPr id="3" name="Marcador de contenido 2"/>
          <p:cNvSpPr>
            <a:spLocks noGrp="1"/>
          </p:cNvSpPr>
          <p:nvPr>
            <p:ph idx="1"/>
          </p:nvPr>
        </p:nvSpPr>
        <p:spPr/>
        <p:txBody>
          <a:bodyPr/>
          <a:lstStyle/>
          <a:p>
            <a:pPr marL="0" indent="0">
              <a:buNone/>
            </a:pPr>
            <a:r>
              <a:rPr lang="es-CR" dirty="0"/>
              <a:t>En ambos pasajes hay una palabra clave que resume la obra de Cristo: </a:t>
            </a:r>
          </a:p>
          <a:p>
            <a:pPr marL="0" indent="0">
              <a:buNone/>
            </a:pPr>
            <a:r>
              <a:rPr lang="es-CR" dirty="0"/>
              <a:t>En Colosenses 1:20 la palabra es “</a:t>
            </a:r>
            <a:r>
              <a:rPr lang="es-CR" b="1" u="sng" dirty="0"/>
              <a:t>reconciliar</a:t>
            </a:r>
            <a:r>
              <a:rPr lang="es-CR" dirty="0"/>
              <a:t>”,  y en Efesios 1:10, la palabra es “</a:t>
            </a:r>
            <a:r>
              <a:rPr lang="es-CR" b="1" u="sng" dirty="0"/>
              <a:t>reunir</a:t>
            </a:r>
            <a:r>
              <a:rPr lang="es-CR" dirty="0"/>
              <a:t>”. </a:t>
            </a:r>
          </a:p>
          <a:p>
            <a:pPr marL="0" indent="0">
              <a:buNone/>
            </a:pPr>
            <a:endParaRPr lang="es-CR" dirty="0"/>
          </a:p>
          <a:p>
            <a:pPr marL="0" indent="0" algn="ctr">
              <a:buNone/>
            </a:pPr>
            <a:r>
              <a:rPr lang="es-CR" dirty="0"/>
              <a:t>“La salvación es la reconciliación o reunión </a:t>
            </a:r>
          </a:p>
          <a:p>
            <a:pPr marL="0" indent="0" algn="ctr">
              <a:buNone/>
            </a:pPr>
            <a:r>
              <a:rPr lang="es-CR" dirty="0"/>
              <a:t>de todas las cosas en Cristo, </a:t>
            </a:r>
          </a:p>
          <a:p>
            <a:pPr marL="0" indent="0" algn="ctr">
              <a:buNone/>
            </a:pPr>
            <a:r>
              <a:rPr lang="es-CR" dirty="0"/>
              <a:t>y la liberación del pecado </a:t>
            </a:r>
          </a:p>
          <a:p>
            <a:pPr marL="0" indent="0" algn="ctr">
              <a:buNone/>
            </a:pPr>
            <a:r>
              <a:rPr lang="es-CR" dirty="0"/>
              <a:t>y de todas sus consecuencias”. </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7525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Las cuatro relaciones restauradas</a:t>
            </a:r>
          </a:p>
        </p:txBody>
      </p:sp>
      <p:sp>
        <p:nvSpPr>
          <p:cNvPr id="3" name="Marcador de contenido 2"/>
          <p:cNvSpPr>
            <a:spLocks noGrp="1"/>
          </p:cNvSpPr>
          <p:nvPr>
            <p:ph idx="1"/>
          </p:nvPr>
        </p:nvSpPr>
        <p:spPr>
          <a:xfrm>
            <a:off x="838200" y="1825624"/>
            <a:ext cx="10703312" cy="4672829"/>
          </a:xfrm>
        </p:spPr>
        <p:txBody>
          <a:bodyPr>
            <a:normAutofit fontScale="92500" lnSpcReduction="10000"/>
          </a:bodyPr>
          <a:lstStyle/>
          <a:p>
            <a:pPr marL="0" indent="0">
              <a:buNone/>
            </a:pPr>
            <a:r>
              <a:rPr lang="es-CR" b="1" dirty="0"/>
              <a:t>¿Qué dice estos pasajes acerca de la creación? </a:t>
            </a:r>
          </a:p>
          <a:p>
            <a:pPr marL="0" indent="0">
              <a:buNone/>
            </a:pPr>
            <a:r>
              <a:rPr lang="es-CR" b="1" dirty="0"/>
              <a:t>Romanos 8:18-23 </a:t>
            </a:r>
          </a:p>
          <a:p>
            <a:pPr marL="0" indent="0">
              <a:buNone/>
            </a:pPr>
            <a:r>
              <a:rPr lang="es-CR" i="1" dirty="0"/>
              <a:t>“Pues tengo por cierto que las aflicciones del tiempo presente no son comparables con la gloria venidera que en nosotros ha de manifestarse. </a:t>
            </a:r>
            <a:r>
              <a:rPr lang="es-CR" b="1" i="1" dirty="0">
                <a:solidFill>
                  <a:srgbClr val="C00000"/>
                </a:solidFill>
              </a:rPr>
              <a:t>Porque el anhelo ardiente de la creación es el aguardar la manifestación de los hijos de Dios</a:t>
            </a:r>
            <a:r>
              <a:rPr lang="es-CR" i="1" dirty="0"/>
              <a:t>. </a:t>
            </a:r>
            <a:r>
              <a:rPr lang="es-CR" b="1" i="1" dirty="0"/>
              <a:t>Porque la creación fue sujetada a vanidad, no por su propia voluntad, sino por causa del que la sujetó en esperanza</a:t>
            </a:r>
            <a:r>
              <a:rPr lang="es-CR" i="1" dirty="0"/>
              <a:t>; </a:t>
            </a:r>
            <a:r>
              <a:rPr lang="es-CR" b="1" i="1" dirty="0">
                <a:solidFill>
                  <a:srgbClr val="C00000"/>
                </a:solidFill>
              </a:rPr>
              <a:t>porque también la creación misma será libertada de la esclavitud de corrupción, a la libertad gloriosa de los hijos de Dios</a:t>
            </a:r>
            <a:r>
              <a:rPr lang="es-CR" i="1" dirty="0"/>
              <a:t>. </a:t>
            </a:r>
            <a:r>
              <a:rPr lang="es-CR" b="1" i="1" dirty="0"/>
              <a:t>Porque sabemos que toda la creación gime a una</a:t>
            </a:r>
            <a:r>
              <a:rPr lang="es-CR" i="1" dirty="0"/>
              <a:t>, y a una está con dolores de parto hasta ahora; y no sólo ella, sino que también nosotros mismos, que tenemos las primicias del Espíritu, nosotros también gemimos dentro de nosotros mismos, esperando la adopción, la redención de nuestro cuerpo.” </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6188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Las cuatro relaciones restauradas</a:t>
            </a:r>
          </a:p>
        </p:txBody>
      </p:sp>
      <p:sp>
        <p:nvSpPr>
          <p:cNvPr id="3" name="Marcador de contenido 2"/>
          <p:cNvSpPr>
            <a:spLocks noGrp="1"/>
          </p:cNvSpPr>
          <p:nvPr>
            <p:ph idx="1"/>
          </p:nvPr>
        </p:nvSpPr>
        <p:spPr/>
        <p:txBody>
          <a:bodyPr/>
          <a:lstStyle/>
          <a:p>
            <a:pPr marL="0" indent="0">
              <a:buNone/>
            </a:pPr>
            <a:r>
              <a:rPr lang="es-CR" b="1" dirty="0"/>
              <a:t>¿Qué dice estos pasajes acerca de la creación? </a:t>
            </a:r>
          </a:p>
          <a:p>
            <a:pPr marL="0" indent="0">
              <a:buNone/>
            </a:pPr>
            <a:r>
              <a:rPr lang="es-CR" b="1" dirty="0"/>
              <a:t>Hechos 3:19-21 </a:t>
            </a:r>
          </a:p>
          <a:p>
            <a:pPr marL="0" indent="0">
              <a:buNone/>
            </a:pPr>
            <a:r>
              <a:rPr lang="es-CR" i="1" dirty="0"/>
              <a:t>“Así que, arrepentíos y convertíos, para que sean borrados vuestros pecados; para que vengan de la presencia del Señor tiempos de refrigerio, y él envíe a Jesucristo, que os fue antes anunciado; a quien de cierto es necesario que el cielo reciba hasta los tiempos de la </a:t>
            </a:r>
            <a:r>
              <a:rPr lang="es-CR" b="1" i="1" dirty="0">
                <a:solidFill>
                  <a:srgbClr val="C00000"/>
                </a:solidFill>
              </a:rPr>
              <a:t>restauración de todas las cosas</a:t>
            </a:r>
            <a:r>
              <a:rPr lang="es-CR" i="1" dirty="0"/>
              <a:t>, de que habló Dios por boca de sus santos profetas que han sido desde tiempo antiguo.” </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2274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R" dirty="0"/>
              <a:t>¿Cuáles son las cuatro relaciones que se restauran en la reconciliación?</a:t>
            </a:r>
          </a:p>
        </p:txBody>
      </p:sp>
      <p:pic>
        <p:nvPicPr>
          <p:cNvPr id="6" name="Imagen 5"/>
          <p:cNvPicPr>
            <a:picLocks noChangeAspect="1"/>
          </p:cNvPicPr>
          <p:nvPr/>
        </p:nvPicPr>
        <p:blipFill>
          <a:blip r:embed="rId2">
            <a:clrChange>
              <a:clrFrom>
                <a:srgbClr val="FFFFFF"/>
              </a:clrFrom>
              <a:clrTo>
                <a:srgbClr val="FFFFFF">
                  <a:alpha val="0"/>
                </a:srgbClr>
              </a:clrTo>
            </a:clrChange>
          </a:blip>
          <a:stretch>
            <a:fillRect/>
          </a:stretch>
        </p:blipFill>
        <p:spPr>
          <a:xfrm>
            <a:off x="9087357" y="4840545"/>
            <a:ext cx="1108225" cy="1306313"/>
          </a:xfrm>
          <a:prstGeom prst="rect">
            <a:avLst/>
          </a:prstGeom>
        </p:spPr>
      </p:pic>
      <p:pic>
        <p:nvPicPr>
          <p:cNvPr id="7" name="Imagen 6"/>
          <p:cNvPicPr>
            <a:picLocks noChangeAspect="1"/>
          </p:cNvPicPr>
          <p:nvPr/>
        </p:nvPicPr>
        <p:blipFill rotWithShape="1">
          <a:blip r:embed="rId3">
            <a:clrChange>
              <a:clrFrom>
                <a:srgbClr val="FEFEFE"/>
              </a:clrFrom>
              <a:clrTo>
                <a:srgbClr val="FEFEFE">
                  <a:alpha val="0"/>
                </a:srgbClr>
              </a:clrTo>
            </a:clrChange>
          </a:blip>
          <a:srcRect b="5905"/>
          <a:stretch/>
        </p:blipFill>
        <p:spPr>
          <a:xfrm flipH="1">
            <a:off x="1311425" y="3996287"/>
            <a:ext cx="2085975" cy="2061378"/>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780213903"/>
              </p:ext>
            </p:extLst>
          </p:nvPr>
        </p:nvGraphicFramePr>
        <p:xfrm>
          <a:off x="838200" y="2225117"/>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p:cNvPicPr>
            <a:picLocks noChangeAspect="1"/>
          </p:cNvPicPr>
          <p:nvPr/>
        </p:nvPicPr>
        <p:blipFill rotWithShape="1">
          <a:blip r:embed="rId9"/>
          <a:srcRect l="38819" r="38361"/>
          <a:stretch/>
        </p:blipFill>
        <p:spPr>
          <a:xfrm>
            <a:off x="5060274" y="4130933"/>
            <a:ext cx="736846" cy="1419225"/>
          </a:xfrm>
          <a:prstGeom prst="rect">
            <a:avLst/>
          </a:prstGeom>
        </p:spPr>
      </p:pic>
      <p:pic>
        <p:nvPicPr>
          <p:cNvPr id="8" name="Imagen 7"/>
          <p:cNvPicPr>
            <a:picLocks noChangeAspect="1"/>
          </p:cNvPicPr>
          <p:nvPr/>
        </p:nvPicPr>
        <p:blipFill>
          <a:blip r:embed="rId10">
            <a:clrChange>
              <a:clrFrom>
                <a:srgbClr val="FFFFFF"/>
              </a:clrFrom>
              <a:clrTo>
                <a:srgbClr val="FFFFFF">
                  <a:alpha val="0"/>
                </a:srgbClr>
              </a:clrTo>
            </a:clrChange>
          </a:blip>
          <a:stretch>
            <a:fillRect/>
          </a:stretch>
        </p:blipFill>
        <p:spPr>
          <a:xfrm>
            <a:off x="6416568" y="2090180"/>
            <a:ext cx="596792" cy="1341178"/>
          </a:xfrm>
          <a:prstGeom prst="rect">
            <a:avLst/>
          </a:prstGeom>
        </p:spPr>
      </p:pic>
      <p:sp>
        <p:nvSpPr>
          <p:cNvPr id="9" name="Botón de acción: Hacia delante o Siguiente 8">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53205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1999" cy="6858000"/>
          </a:xfrm>
          <a:prstGeom prst="rect">
            <a:avLst/>
          </a:prstGeom>
        </p:spPr>
      </p:pic>
      <p:sp>
        <p:nvSpPr>
          <p:cNvPr id="4" name="Título 3"/>
          <p:cNvSpPr>
            <a:spLocks noGrp="1"/>
          </p:cNvSpPr>
          <p:nvPr>
            <p:ph type="title"/>
          </p:nvPr>
        </p:nvSpPr>
        <p:spPr/>
        <p:txBody>
          <a:bodyPr>
            <a:normAutofit/>
          </a:bodyPr>
          <a:lstStyle/>
          <a:p>
            <a:pPr algn="r"/>
            <a:r>
              <a:rPr lang="es-US" sz="4000" b="1" dirty="0">
                <a:solidFill>
                  <a:srgbClr val="993366"/>
                </a:solidFill>
                <a:effectLst>
                  <a:outerShdw blurRad="38100" dist="38100" dir="2700000" algn="tl">
                    <a:srgbClr val="000000">
                      <a:alpha val="43137"/>
                    </a:srgbClr>
                  </a:outerShdw>
                </a:effectLst>
              </a:rPr>
              <a:t>Una historia para iniciar</a:t>
            </a:r>
            <a:endParaRPr lang="es-CR" sz="4000" b="1" dirty="0">
              <a:solidFill>
                <a:srgbClr val="993366"/>
              </a:solidFill>
              <a:effectLst>
                <a:outerShdw blurRad="38100" dist="38100" dir="2700000" algn="tl">
                  <a:srgbClr val="000000">
                    <a:alpha val="43137"/>
                  </a:srgbClr>
                </a:outerShdw>
              </a:effectLst>
            </a:endParaRPr>
          </a:p>
        </p:txBody>
      </p:sp>
      <p:sp>
        <p:nvSpPr>
          <p:cNvPr id="2" name="CuadroTexto 1"/>
          <p:cNvSpPr txBox="1"/>
          <p:nvPr/>
        </p:nvSpPr>
        <p:spPr>
          <a:xfrm>
            <a:off x="1298995" y="5287617"/>
            <a:ext cx="10054805" cy="584775"/>
          </a:xfrm>
          <a:prstGeom prst="rect">
            <a:avLst/>
          </a:prstGeom>
          <a:noFill/>
        </p:spPr>
        <p:txBody>
          <a:bodyPr wrap="none" rtlCol="0">
            <a:spAutoFit/>
          </a:bodyPr>
          <a:lstStyle/>
          <a:p>
            <a:pPr algn="r"/>
            <a:r>
              <a:rPr lang="es-US" sz="3200" b="1" dirty="0">
                <a:solidFill>
                  <a:schemeClr val="bg1"/>
                </a:solidFill>
                <a:effectLst>
                  <a:outerShdw blurRad="38100" dist="38100" dir="2700000" algn="tl">
                    <a:srgbClr val="000000">
                      <a:alpha val="43137"/>
                    </a:srgbClr>
                  </a:outerShdw>
                </a:effectLst>
              </a:rPr>
              <a:t>¿Cómo se muestra la salvación por gracia en esta historia?</a:t>
            </a:r>
            <a:endParaRPr lang="es-CR" sz="3200" b="1" dirty="0">
              <a:solidFill>
                <a:schemeClr val="bg1"/>
              </a:solidFill>
              <a:effectLst>
                <a:outerShdw blurRad="38100" dist="38100" dir="2700000" algn="tl">
                  <a:srgbClr val="000000">
                    <a:alpha val="43137"/>
                  </a:srgbClr>
                </a:outerShdw>
              </a:effectLst>
            </a:endParaRPr>
          </a:p>
        </p:txBody>
      </p:sp>
      <p:sp>
        <p:nvSpPr>
          <p:cNvPr id="6" name="Botón de acción: Hacia delante o Siguiente 5">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0838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A modo de resumen:</a:t>
            </a:r>
            <a:endParaRPr lang="es-C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140718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714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Versículo para memorizar</a:t>
            </a:r>
          </a:p>
        </p:txBody>
      </p:sp>
      <p:sp>
        <p:nvSpPr>
          <p:cNvPr id="3" name="Marcador de contenido 2"/>
          <p:cNvSpPr>
            <a:spLocks noGrp="1"/>
          </p:cNvSpPr>
          <p:nvPr>
            <p:ph idx="1"/>
          </p:nvPr>
        </p:nvSpPr>
        <p:spPr/>
        <p:txBody>
          <a:bodyPr/>
          <a:lstStyle/>
          <a:p>
            <a:pPr marL="0" indent="0" algn="ctr">
              <a:buNone/>
            </a:pPr>
            <a:r>
              <a:rPr lang="es-CR" dirty="0"/>
              <a:t>“</a:t>
            </a:r>
            <a:r>
              <a:rPr lang="es-CR" i="1" dirty="0"/>
              <a:t>Porque por gracia sois salvos </a:t>
            </a:r>
          </a:p>
          <a:p>
            <a:pPr marL="0" indent="0" algn="ctr">
              <a:buNone/>
            </a:pPr>
            <a:r>
              <a:rPr lang="es-CR" i="1" dirty="0"/>
              <a:t>por medio de la fe, </a:t>
            </a:r>
          </a:p>
          <a:p>
            <a:pPr marL="0" indent="0" algn="ctr">
              <a:buNone/>
            </a:pPr>
            <a:r>
              <a:rPr lang="es-CR" i="1" dirty="0"/>
              <a:t>y esto no de vosotros </a:t>
            </a:r>
          </a:p>
          <a:p>
            <a:pPr marL="0" indent="0" algn="ctr">
              <a:buNone/>
            </a:pPr>
            <a:r>
              <a:rPr lang="es-CR" i="1" dirty="0"/>
              <a:t>pues es don de Dios; </a:t>
            </a:r>
          </a:p>
          <a:p>
            <a:pPr marL="0" indent="0" algn="ctr">
              <a:buNone/>
            </a:pPr>
            <a:r>
              <a:rPr lang="es-CR" i="1" dirty="0"/>
              <a:t>no por obras </a:t>
            </a:r>
          </a:p>
          <a:p>
            <a:pPr marL="0" indent="0" algn="ctr">
              <a:buNone/>
            </a:pPr>
            <a:r>
              <a:rPr lang="es-CR" i="1" dirty="0"/>
              <a:t>para que nadie se gloríe</a:t>
            </a:r>
            <a:r>
              <a:rPr lang="es-CR" dirty="0"/>
              <a:t>”</a:t>
            </a:r>
          </a:p>
          <a:p>
            <a:pPr marL="0" indent="0" algn="ctr">
              <a:buNone/>
            </a:pPr>
            <a:r>
              <a:rPr lang="es-CR" sz="2000" dirty="0"/>
              <a:t>Efesios 2:8-9</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8090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PARA CRECER</a:t>
            </a:r>
          </a:p>
        </p:txBody>
      </p:sp>
      <p:sp>
        <p:nvSpPr>
          <p:cNvPr id="3" name="Marcador de contenido 2"/>
          <p:cNvSpPr>
            <a:spLocks noGrp="1"/>
          </p:cNvSpPr>
          <p:nvPr>
            <p:ph idx="1"/>
          </p:nvPr>
        </p:nvSpPr>
        <p:spPr/>
        <p:txBody>
          <a:bodyPr/>
          <a:lstStyle/>
          <a:p>
            <a:pPr marL="0" indent="0">
              <a:buNone/>
            </a:pPr>
            <a:r>
              <a:rPr lang="es-CR" dirty="0"/>
              <a:t>Para el Control de su lectura bíblica use el Anexo 1. Pág. 24. </a:t>
            </a:r>
          </a:p>
          <a:p>
            <a:endParaRPr lang="es-CR" dirty="0"/>
          </a:p>
          <a:p>
            <a:pPr marL="0" indent="0">
              <a:buNone/>
            </a:pPr>
            <a:r>
              <a:rPr lang="es-CR" dirty="0"/>
              <a:t>LECTURA BIBLICA para esta semana: </a:t>
            </a:r>
          </a:p>
          <a:p>
            <a:pPr marL="0" indent="0">
              <a:buNone/>
            </a:pPr>
            <a:r>
              <a:rPr lang="es-CR" dirty="0"/>
              <a:t>Mateo 8 al 14 Un capítulo al día. </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5138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LECTURA BIBLICA</a:t>
            </a:r>
          </a:p>
        </p:txBody>
      </p:sp>
      <p:sp>
        <p:nvSpPr>
          <p:cNvPr id="3" name="Marcador de contenido 2"/>
          <p:cNvSpPr>
            <a:spLocks noGrp="1"/>
          </p:cNvSpPr>
          <p:nvPr>
            <p:ph idx="1"/>
          </p:nvPr>
        </p:nvSpPr>
        <p:spPr/>
        <p:txBody>
          <a:bodyPr/>
          <a:lstStyle/>
          <a:p>
            <a:pPr marL="0" indent="0">
              <a:buNone/>
            </a:pPr>
            <a:r>
              <a:rPr lang="es-CR" dirty="0"/>
              <a:t>LECTURA BIBLICA para esta semana: Mateo 8 al 14, un capítulo al día.</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6" name="Imagen 5">
            <a:extLst>
              <a:ext uri="{FF2B5EF4-FFF2-40B4-BE49-F238E27FC236}">
                <a16:creationId xmlns="" xmlns:a16="http://schemas.microsoft.com/office/drawing/2014/main" id="{7A56C944-65F2-BF45-8F4E-B26A336CE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248" y="2765503"/>
            <a:ext cx="2732230" cy="1400268"/>
          </a:xfrm>
          <a:prstGeom prst="rect">
            <a:avLst/>
          </a:prstGeom>
        </p:spPr>
      </p:pic>
    </p:spTree>
    <p:extLst>
      <p:ext uri="{BB962C8B-B14F-4D97-AF65-F5344CB8AC3E}">
        <p14:creationId xmlns:p14="http://schemas.microsoft.com/office/powerpoint/2010/main" val="16448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MEMORICE</a:t>
            </a:r>
          </a:p>
        </p:txBody>
      </p:sp>
      <p:sp>
        <p:nvSpPr>
          <p:cNvPr id="3" name="Marcador de contenido 2"/>
          <p:cNvSpPr>
            <a:spLocks noGrp="1"/>
          </p:cNvSpPr>
          <p:nvPr>
            <p:ph idx="1"/>
          </p:nvPr>
        </p:nvSpPr>
        <p:spPr/>
        <p:txBody>
          <a:bodyPr>
            <a:normAutofit lnSpcReduction="10000"/>
          </a:bodyPr>
          <a:lstStyle/>
          <a:p>
            <a:pPr marL="0" indent="0">
              <a:buNone/>
            </a:pPr>
            <a:r>
              <a:rPr lang="es-CR" dirty="0"/>
              <a:t>MEMORICE EL NOMBRE de los siguientes 7 libros del Nuevo Testamento: </a:t>
            </a:r>
          </a:p>
          <a:p>
            <a:pPr marL="514350" indent="-514350">
              <a:buFont typeface="+mj-lt"/>
              <a:buAutoNum type="arabicPeriod"/>
            </a:pPr>
            <a:r>
              <a:rPr lang="es-CR" dirty="0"/>
              <a:t>2 Corintios</a:t>
            </a:r>
          </a:p>
          <a:p>
            <a:pPr marL="514350" indent="-514350">
              <a:buFont typeface="+mj-lt"/>
              <a:buAutoNum type="arabicPeriod"/>
            </a:pPr>
            <a:r>
              <a:rPr lang="es-CR" dirty="0"/>
              <a:t>Gálatas</a:t>
            </a:r>
          </a:p>
          <a:p>
            <a:pPr marL="514350" indent="-514350">
              <a:buFont typeface="+mj-lt"/>
              <a:buAutoNum type="arabicPeriod"/>
            </a:pPr>
            <a:r>
              <a:rPr lang="es-CR" dirty="0"/>
              <a:t>Efesios</a:t>
            </a:r>
          </a:p>
          <a:p>
            <a:pPr marL="514350" indent="-514350">
              <a:buFont typeface="+mj-lt"/>
              <a:buAutoNum type="arabicPeriod"/>
            </a:pPr>
            <a:r>
              <a:rPr lang="es-CR" dirty="0"/>
              <a:t>Filipenses</a:t>
            </a:r>
          </a:p>
          <a:p>
            <a:pPr marL="514350" indent="-514350">
              <a:buFont typeface="+mj-lt"/>
              <a:buAutoNum type="arabicPeriod"/>
            </a:pPr>
            <a:r>
              <a:rPr lang="es-CR" dirty="0"/>
              <a:t>Colosenses</a:t>
            </a:r>
          </a:p>
          <a:p>
            <a:pPr marL="514350" indent="-514350">
              <a:buFont typeface="+mj-lt"/>
              <a:buAutoNum type="arabicPeriod"/>
            </a:pPr>
            <a:r>
              <a:rPr lang="es-CR" dirty="0"/>
              <a:t>1 Tesalonicenses</a:t>
            </a:r>
          </a:p>
          <a:p>
            <a:pPr marL="514350" indent="-514350">
              <a:buFont typeface="+mj-lt"/>
              <a:buAutoNum type="arabicPeriod"/>
            </a:pPr>
            <a:r>
              <a:rPr lang="es-CR" dirty="0"/>
              <a:t>2 Tesalonicenses</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58140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1999" cy="6858000"/>
          </a:xfrm>
          <a:prstGeom prst="rect">
            <a:avLst/>
          </a:prstGeom>
        </p:spPr>
      </p:pic>
      <p:sp>
        <p:nvSpPr>
          <p:cNvPr id="4" name="Título 3"/>
          <p:cNvSpPr>
            <a:spLocks noGrp="1"/>
          </p:cNvSpPr>
          <p:nvPr>
            <p:ph type="title"/>
          </p:nvPr>
        </p:nvSpPr>
        <p:spPr/>
        <p:txBody>
          <a:bodyPr>
            <a:normAutofit/>
          </a:bodyPr>
          <a:lstStyle/>
          <a:p>
            <a:pPr algn="r"/>
            <a:r>
              <a:rPr lang="es-US" sz="4000" b="1" dirty="0">
                <a:solidFill>
                  <a:srgbClr val="993366"/>
                </a:solidFill>
                <a:effectLst>
                  <a:outerShdw blurRad="38100" dist="38100" dir="2700000" algn="tl">
                    <a:srgbClr val="000000">
                      <a:alpha val="43137"/>
                    </a:srgbClr>
                  </a:outerShdw>
                </a:effectLst>
              </a:rPr>
              <a:t>Una historia para iniciar</a:t>
            </a:r>
            <a:endParaRPr lang="es-CR" sz="4000" b="1" dirty="0">
              <a:solidFill>
                <a:srgbClr val="993366"/>
              </a:solidFill>
              <a:effectLst>
                <a:outerShdw blurRad="38100" dist="38100" dir="2700000" algn="tl">
                  <a:srgbClr val="000000">
                    <a:alpha val="43137"/>
                  </a:srgbClr>
                </a:outerShdw>
              </a:effectLst>
            </a:endParaRPr>
          </a:p>
        </p:txBody>
      </p:sp>
      <p:sp>
        <p:nvSpPr>
          <p:cNvPr id="6" name="Botón de acción: Hacia delante o Siguiente 5">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0051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R" sz="5400" dirty="0"/>
              <a:t>Lección 2</a:t>
            </a:r>
            <a:r>
              <a:rPr lang="es-CR" dirty="0"/>
              <a:t/>
            </a:r>
            <a:br>
              <a:rPr lang="es-CR" dirty="0"/>
            </a:br>
            <a:r>
              <a:rPr lang="es-CR" sz="6600" b="1" dirty="0"/>
              <a:t>Salvación por gracia</a:t>
            </a:r>
            <a:endParaRPr lang="es-CR" b="1" dirty="0"/>
          </a:p>
        </p:txBody>
      </p:sp>
      <p:sp>
        <p:nvSpPr>
          <p:cNvPr id="3" name="Subtítulo 2"/>
          <p:cNvSpPr>
            <a:spLocks noGrp="1"/>
          </p:cNvSpPr>
          <p:nvPr>
            <p:ph type="subTitle" idx="1"/>
          </p:nvPr>
        </p:nvSpPr>
        <p:spPr/>
        <p:txBody>
          <a:bodyPr/>
          <a:lstStyle/>
          <a:p>
            <a:pPr lvl="0"/>
            <a:endParaRPr lang="es-US" dirty="0">
              <a:solidFill>
                <a:prstClr val="black"/>
              </a:solidFill>
            </a:endParaRPr>
          </a:p>
          <a:p>
            <a:pPr lvl="0"/>
            <a:r>
              <a:rPr lang="es-US" dirty="0">
                <a:solidFill>
                  <a:prstClr val="black"/>
                </a:solidFill>
              </a:rPr>
              <a:t>Nivel 1</a:t>
            </a:r>
          </a:p>
          <a:p>
            <a:pPr lvl="0"/>
            <a:r>
              <a:rPr lang="es-US" sz="3200" b="1" dirty="0">
                <a:solidFill>
                  <a:prstClr val="black"/>
                </a:solidFill>
              </a:rPr>
              <a:t>Instituto Bíblico Comunidad Génesis</a:t>
            </a:r>
            <a:endParaRPr lang="es-CR" sz="3200" b="1" dirty="0">
              <a:solidFill>
                <a:prstClr val="black"/>
              </a:solidFill>
            </a:endParaRPr>
          </a:p>
          <a:p>
            <a:endParaRPr lang="es-CR" dirty="0"/>
          </a:p>
        </p:txBody>
      </p:sp>
    </p:spTree>
    <p:extLst>
      <p:ext uri="{BB962C8B-B14F-4D97-AF65-F5344CB8AC3E}">
        <p14:creationId xmlns:p14="http://schemas.microsoft.com/office/powerpoint/2010/main" val="3128613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1999" cy="6858000"/>
          </a:xfrm>
          <a:prstGeom prst="rect">
            <a:avLst/>
          </a:prstGeom>
        </p:spPr>
      </p:pic>
      <p:sp>
        <p:nvSpPr>
          <p:cNvPr id="3" name="Marcador de contenido 2"/>
          <p:cNvSpPr>
            <a:spLocks noGrp="1"/>
          </p:cNvSpPr>
          <p:nvPr>
            <p:ph idx="4294967295"/>
          </p:nvPr>
        </p:nvSpPr>
        <p:spPr>
          <a:xfrm>
            <a:off x="197126" y="288235"/>
            <a:ext cx="11797748" cy="6311347"/>
          </a:xfrm>
          <a:solidFill>
            <a:srgbClr val="808080">
              <a:alpha val="60000"/>
            </a:srgbClr>
          </a:solidFill>
        </p:spPr>
        <p:txBody>
          <a:bodyPr>
            <a:normAutofit fontScale="92500"/>
          </a:bodyPr>
          <a:lstStyle/>
          <a:p>
            <a:pPr marL="0" indent="0">
              <a:buNone/>
            </a:pPr>
            <a:r>
              <a:rPr lang="es-CR" dirty="0">
                <a:solidFill>
                  <a:schemeClr val="bg1"/>
                </a:solidFill>
                <a:effectLst>
                  <a:outerShdw blurRad="38100" dist="38100" dir="2700000" algn="tl">
                    <a:srgbClr val="000000">
                      <a:alpha val="43137"/>
                    </a:srgbClr>
                  </a:outerShdw>
                </a:effectLst>
              </a:rPr>
              <a:t>Un día un pastor presentó a su iglesia un anciano, explicando que era su amigo más querido y que deseaba darle unos minutos para que les saludara y compartiera con ellos un mensaje.  </a:t>
            </a:r>
          </a:p>
          <a:p>
            <a:pPr marL="0" indent="0">
              <a:buNone/>
            </a:pPr>
            <a:r>
              <a:rPr lang="es-CR" dirty="0">
                <a:solidFill>
                  <a:schemeClr val="bg1"/>
                </a:solidFill>
                <a:effectLst>
                  <a:outerShdw blurRad="38100" dist="38100" dir="2700000" algn="tl">
                    <a:srgbClr val="000000">
                      <a:alpha val="43137"/>
                    </a:srgbClr>
                  </a:outerShdw>
                </a:effectLst>
              </a:rPr>
              <a:t>El señor relató la siguiente historia:</a:t>
            </a:r>
          </a:p>
          <a:p>
            <a:pPr marL="179388" indent="0">
              <a:buNone/>
            </a:pPr>
            <a:r>
              <a:rPr lang="es-CR" dirty="0">
                <a:solidFill>
                  <a:schemeClr val="bg1"/>
                </a:solidFill>
                <a:effectLst>
                  <a:outerShdw blurRad="38100" dist="38100" dir="2700000" algn="tl">
                    <a:srgbClr val="000000">
                      <a:alpha val="43137"/>
                    </a:srgbClr>
                  </a:outerShdw>
                </a:effectLst>
              </a:rPr>
              <a:t>"Un padre, su hijo, y un amigo del hijo navegaban en el mar, cuando una tormenta los sorprendió haciendo imposible todos los intentos de regresar a la costa. Las olas eran tan altas que, aunque el padre era un navegante experimentado, no pudo dominar el velero y los tres fueron arrastrados mar adentro."</a:t>
            </a:r>
          </a:p>
          <a:p>
            <a:pPr marL="179388" indent="0">
              <a:buNone/>
            </a:pPr>
            <a:r>
              <a:rPr lang="es-CR" dirty="0">
                <a:solidFill>
                  <a:schemeClr val="bg1"/>
                </a:solidFill>
                <a:effectLst>
                  <a:outerShdw blurRad="38100" dist="38100" dir="2700000" algn="tl">
                    <a:srgbClr val="000000">
                      <a:alpha val="43137"/>
                    </a:srgbClr>
                  </a:outerShdw>
                </a:effectLst>
              </a:rPr>
              <a:t>"Después de unas horas de intensa lucha por mantenerse a flote, una gigantesca ola barrió la cubierta con una fuerza brutal. Los dos jóvenes fueron echados al mar. </a:t>
            </a:r>
          </a:p>
          <a:p>
            <a:pPr marL="179388" indent="0">
              <a:buNone/>
            </a:pPr>
            <a:r>
              <a:rPr lang="es-CR" dirty="0">
                <a:solidFill>
                  <a:schemeClr val="bg1"/>
                </a:solidFill>
                <a:effectLst>
                  <a:outerShdw blurRad="38100" dist="38100" dir="2700000" algn="tl">
                    <a:srgbClr val="000000">
                      <a:alpha val="43137"/>
                    </a:srgbClr>
                  </a:outerShdw>
                </a:effectLst>
              </a:rPr>
              <a:t>El padre, agarrando la soga de rescate, tuvo que hacer la decisión más difícil de su vida: ¿A cuál de los dos muchachos le iba a tirar la soga? Tenía nada más unos segundos para hacer su decisión. El padre sabía que su hijo era cristiano, pero que su amigo no. La agonía de su decisión era mayor que el ímpetu de las olas. </a:t>
            </a:r>
          </a:p>
          <a:p>
            <a:pPr marL="179388" indent="0">
              <a:buNone/>
            </a:pPr>
            <a:r>
              <a:rPr lang="es-CR" dirty="0">
                <a:solidFill>
                  <a:schemeClr val="bg1"/>
                </a:solidFill>
                <a:effectLst>
                  <a:outerShdw blurRad="38100" dist="38100" dir="2700000" algn="tl">
                    <a:srgbClr val="000000">
                      <a:alpha val="43137"/>
                    </a:srgbClr>
                  </a:outerShdw>
                </a:effectLst>
              </a:rPr>
              <a:t>El padre le gritó a su hijo, 'te amo, hijo mío!', y le tiró la soga de rescate al amigo. </a:t>
            </a:r>
          </a:p>
        </p:txBody>
      </p:sp>
      <p:sp>
        <p:nvSpPr>
          <p:cNvPr id="5" name="Botón de acción: Hacia delante o Siguiente 4">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49304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1999" cy="6858000"/>
          </a:xfrm>
          <a:prstGeom prst="rect">
            <a:avLst/>
          </a:prstGeom>
        </p:spPr>
      </p:pic>
      <p:sp>
        <p:nvSpPr>
          <p:cNvPr id="3" name="Marcador de contenido 2"/>
          <p:cNvSpPr>
            <a:spLocks noGrp="1"/>
          </p:cNvSpPr>
          <p:nvPr>
            <p:ph idx="4294967295"/>
          </p:nvPr>
        </p:nvSpPr>
        <p:spPr>
          <a:xfrm>
            <a:off x="318052" y="144118"/>
            <a:ext cx="11479696" cy="6569765"/>
          </a:xfrm>
          <a:solidFill>
            <a:srgbClr val="808080">
              <a:alpha val="60000"/>
            </a:srgbClr>
          </a:solidFill>
        </p:spPr>
        <p:txBody>
          <a:bodyPr>
            <a:normAutofit fontScale="92500"/>
          </a:bodyPr>
          <a:lstStyle/>
          <a:p>
            <a:pPr marL="182563" indent="0">
              <a:buNone/>
            </a:pPr>
            <a:r>
              <a:rPr lang="es-CR" dirty="0">
                <a:solidFill>
                  <a:schemeClr val="bg1"/>
                </a:solidFill>
                <a:effectLst>
                  <a:outerShdw blurRad="38100" dist="38100" dir="2700000" algn="tl">
                    <a:srgbClr val="000000">
                      <a:alpha val="43137"/>
                    </a:srgbClr>
                  </a:outerShdw>
                </a:effectLst>
              </a:rPr>
              <a:t>"Cuando volvió por su hijo, este había desaparecido bajo la olas en la noche oscura. Por más que lo buscaron, nunca apareció. Ni siquiera se encontró jamás su cuerpo." </a:t>
            </a:r>
          </a:p>
          <a:p>
            <a:pPr marL="182563" indent="0">
              <a:buNone/>
            </a:pPr>
            <a:r>
              <a:rPr lang="es-CR" dirty="0">
                <a:solidFill>
                  <a:schemeClr val="bg1"/>
                </a:solidFill>
                <a:effectLst>
                  <a:outerShdw blurRad="38100" dist="38100" dir="2700000" algn="tl">
                    <a:srgbClr val="000000">
                      <a:alpha val="43137"/>
                    </a:srgbClr>
                  </a:outerShdw>
                </a:effectLst>
              </a:rPr>
              <a:t>"El padre sabía que su hijo iba a estar en la eternidad con Jesús pero temía por el destino del otro joven que no conocía a Jesucristo. Es por eso que decidió entregar a su hijo para salvar la vida del amigo de su hijo. ¡Que grande es el amor de Dios que hizo lo mismo por nosotros! Nuestro Padre Celestial sacrificó su Hijo único para nuestra salvación. Yo les suplico que acepten la oferta de rescate y agarren la soga de vida que Él les está ofreciendo en este mismo momento." </a:t>
            </a:r>
          </a:p>
          <a:p>
            <a:pPr marL="0" indent="0">
              <a:buNone/>
            </a:pPr>
            <a:r>
              <a:rPr lang="es-CR" dirty="0">
                <a:solidFill>
                  <a:schemeClr val="bg1"/>
                </a:solidFill>
                <a:effectLst>
                  <a:outerShdw blurRad="38100" dist="38100" dir="2700000" algn="tl">
                    <a:srgbClr val="000000">
                      <a:alpha val="43137"/>
                    </a:srgbClr>
                  </a:outerShdw>
                </a:effectLst>
              </a:rPr>
              <a:t>A la salida, una persona se acercó le dijo: "Fue una bonita historia, comprendo que ayuda a entender el amor de Dios al entregar a Su único Hijo por cada uno de nosotros.  Pero no creo que fue muy realista, que un padre entregase la vida de su hijo con la esperanza que el otro se convirtiera al cristianismo." </a:t>
            </a:r>
          </a:p>
          <a:p>
            <a:pPr marL="0" indent="0">
              <a:buNone/>
            </a:pPr>
            <a:r>
              <a:rPr lang="es-CR" dirty="0">
                <a:solidFill>
                  <a:schemeClr val="bg1"/>
                </a:solidFill>
                <a:effectLst>
                  <a:outerShdw blurRad="38100" dist="38100" dir="2700000" algn="tl">
                    <a:srgbClr val="000000">
                      <a:alpha val="43137"/>
                    </a:srgbClr>
                  </a:outerShdw>
                </a:effectLst>
              </a:rPr>
              <a:t>"Bueno, comprendo lo que dices", replicó, mientras de su mejilla corría una lágrima. "No parece muy realista", continuó diciendo, al tiempo que reflejaba dolor y un gran gozo.  "De verdad que no fue muy realista, ¿cierto?" pero tengo algo más que decirle, yo soy ese padre, y el pastor de iglesia era el amigo de mi hijo. </a:t>
            </a:r>
          </a:p>
        </p:txBody>
      </p:sp>
      <p:sp>
        <p:nvSpPr>
          <p:cNvPr id="5" name="Botón de acción: Hacia delante o Siguiente 4">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4105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R" dirty="0"/>
              <a:t>¿Qué aprenderemos en esta lección?</a:t>
            </a:r>
          </a:p>
        </p:txBody>
      </p:sp>
      <p:graphicFrame>
        <p:nvGraphicFramePr>
          <p:cNvPr id="2" name="Marcador de contenido 1"/>
          <p:cNvGraphicFramePr>
            <a:graphicFrameLocks noGrp="1"/>
          </p:cNvGraphicFramePr>
          <p:nvPr>
            <p:ph idx="4294967295"/>
            <p:extLst>
              <p:ext uri="{D42A27DB-BD31-4B8C-83A1-F6EECF244321}">
                <p14:modId xmlns:p14="http://schemas.microsoft.com/office/powerpoint/2010/main" val="643564339"/>
              </p:ext>
            </p:extLst>
          </p:nvPr>
        </p:nvGraphicFramePr>
        <p:xfrm>
          <a:off x="838200" y="1825625"/>
          <a:ext cx="10515600" cy="405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387875" y="4851270"/>
            <a:ext cx="9416249" cy="1077218"/>
          </a:xfrm>
          <a:prstGeom prst="rect">
            <a:avLst/>
          </a:prstGeom>
        </p:spPr>
        <p:txBody>
          <a:bodyPr wrap="square">
            <a:spAutoFit/>
          </a:bodyPr>
          <a:lstStyle/>
          <a:p>
            <a:pPr algn="ctr"/>
            <a:r>
              <a:rPr lang="es-CR" sz="3200" dirty="0"/>
              <a:t>Conocer personalmente a Jesucristo es la experiencia más maravillosa que una persona puede experimentar</a:t>
            </a:r>
          </a:p>
        </p:txBody>
      </p:sp>
      <p:sp>
        <p:nvSpPr>
          <p:cNvPr id="7" name="Botón de acción: Hacia delante o Siguiente 6">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29491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CB354E37-9BF7-4EBA-8C7F-D09EB109EC05}"/>
                                            </p:graphicEl>
                                          </p:spTgt>
                                        </p:tgtEl>
                                        <p:attrNameLst>
                                          <p:attrName>style.visibility</p:attrName>
                                        </p:attrNameLst>
                                      </p:cBhvr>
                                      <p:to>
                                        <p:strVal val="visible"/>
                                      </p:to>
                                    </p:set>
                                    <p:animEffect transition="in" filter="wipe(left)">
                                      <p:cBhvr>
                                        <p:cTn id="7" dur="500"/>
                                        <p:tgtEl>
                                          <p:spTgt spid="2">
                                            <p:graphicEl>
                                              <a:dgm id="{CB354E37-9BF7-4EBA-8C7F-D09EB109EC0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75588DBE-6BEE-40DB-AF6B-A0842D8700B1}"/>
                                            </p:graphicEl>
                                          </p:spTgt>
                                        </p:tgtEl>
                                        <p:attrNameLst>
                                          <p:attrName>style.visibility</p:attrName>
                                        </p:attrNameLst>
                                      </p:cBhvr>
                                      <p:to>
                                        <p:strVal val="visible"/>
                                      </p:to>
                                    </p:set>
                                    <p:animEffect transition="in" filter="wipe(left)">
                                      <p:cBhvr>
                                        <p:cTn id="12" dur="500"/>
                                        <p:tgtEl>
                                          <p:spTgt spid="2">
                                            <p:graphicEl>
                                              <a:dgm id="{75588DBE-6BEE-40DB-AF6B-A0842D8700B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7EB603F0-8ACF-4EB3-9713-6FA93DE695AD}"/>
                                            </p:graphicEl>
                                          </p:spTgt>
                                        </p:tgtEl>
                                        <p:attrNameLst>
                                          <p:attrName>style.visibility</p:attrName>
                                        </p:attrNameLst>
                                      </p:cBhvr>
                                      <p:to>
                                        <p:strVal val="visible"/>
                                      </p:to>
                                    </p:set>
                                    <p:animEffect transition="in" filter="wipe(left)">
                                      <p:cBhvr>
                                        <p:cTn id="17" dur="500"/>
                                        <p:tgtEl>
                                          <p:spTgt spid="2">
                                            <p:graphicEl>
                                              <a:dgm id="{7EB603F0-8ACF-4EB3-9713-6FA93DE695A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dgm id="{35B5FCCB-B6E9-4BEF-834F-11F1AA7DB2F2}"/>
                                            </p:graphicEl>
                                          </p:spTgt>
                                        </p:tgtEl>
                                        <p:attrNameLst>
                                          <p:attrName>style.visibility</p:attrName>
                                        </p:attrNameLst>
                                      </p:cBhvr>
                                      <p:to>
                                        <p:strVal val="visible"/>
                                      </p:to>
                                    </p:set>
                                    <p:animEffect transition="in" filter="wipe(left)">
                                      <p:cBhvr>
                                        <p:cTn id="22" dur="500"/>
                                        <p:tgtEl>
                                          <p:spTgt spid="2">
                                            <p:graphicEl>
                                              <a:dgm id="{35B5FCCB-B6E9-4BEF-834F-11F1AA7DB2F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vida sin Cristo</a:t>
            </a:r>
          </a:p>
        </p:txBody>
      </p:sp>
      <p:sp>
        <p:nvSpPr>
          <p:cNvPr id="3" name="Marcador de contenido 2"/>
          <p:cNvSpPr>
            <a:spLocks noGrp="1"/>
          </p:cNvSpPr>
          <p:nvPr>
            <p:ph idx="1"/>
          </p:nvPr>
        </p:nvSpPr>
        <p:spPr/>
        <p:txBody>
          <a:bodyPr/>
          <a:lstStyle/>
          <a:p>
            <a:pPr marL="0" indent="0">
              <a:buNone/>
            </a:pPr>
            <a:r>
              <a:rPr lang="es-CR" dirty="0"/>
              <a:t>¿Qué dicen estos versículos acerca de la raza humana?</a:t>
            </a:r>
          </a:p>
        </p:txBody>
      </p:sp>
      <p:sp>
        <p:nvSpPr>
          <p:cNvPr id="5" name="CuadroTexto 4"/>
          <p:cNvSpPr txBox="1"/>
          <p:nvPr/>
        </p:nvSpPr>
        <p:spPr>
          <a:xfrm>
            <a:off x="629478" y="2570133"/>
            <a:ext cx="3544957"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CR" sz="2200" b="1" dirty="0"/>
              <a:t>Romanos 3:10-12</a:t>
            </a:r>
          </a:p>
          <a:p>
            <a:r>
              <a:rPr lang="es-CR" sz="2200" i="1" dirty="0"/>
              <a:t>Como está escrito:</a:t>
            </a:r>
            <a:br>
              <a:rPr lang="es-CR" sz="2200" i="1" dirty="0"/>
            </a:br>
            <a:r>
              <a:rPr lang="es-CR" sz="2200" i="1" dirty="0">
                <a:solidFill>
                  <a:srgbClr val="C00000"/>
                </a:solidFill>
              </a:rPr>
              <a:t>No hay justo, ni aun uno</a:t>
            </a:r>
            <a:r>
              <a:rPr lang="es-CR" sz="2200" i="1" dirty="0"/>
              <a:t>; </a:t>
            </a:r>
          </a:p>
          <a:p>
            <a:r>
              <a:rPr lang="es-CR" sz="2200" i="1" dirty="0"/>
              <a:t>No hay quien entienda,</a:t>
            </a:r>
            <a:br>
              <a:rPr lang="es-CR" sz="2200" i="1" dirty="0"/>
            </a:br>
            <a:r>
              <a:rPr lang="es-CR" sz="2200" i="1" dirty="0">
                <a:solidFill>
                  <a:srgbClr val="C00000"/>
                </a:solidFill>
              </a:rPr>
              <a:t>No hay quien busque a Dios</a:t>
            </a:r>
            <a:r>
              <a:rPr lang="es-CR" sz="2200" i="1" dirty="0"/>
              <a:t>. </a:t>
            </a:r>
          </a:p>
          <a:p>
            <a:r>
              <a:rPr lang="es-CR" sz="2200" i="1" dirty="0">
                <a:solidFill>
                  <a:srgbClr val="C00000"/>
                </a:solidFill>
              </a:rPr>
              <a:t>Todos se desviaron</a:t>
            </a:r>
            <a:r>
              <a:rPr lang="es-CR" sz="2200" i="1" dirty="0"/>
              <a:t>, a una se hicieron inútiles;</a:t>
            </a:r>
            <a:br>
              <a:rPr lang="es-CR" sz="2200" i="1" dirty="0"/>
            </a:br>
            <a:r>
              <a:rPr lang="es-CR" sz="2200" i="1" dirty="0">
                <a:solidFill>
                  <a:srgbClr val="C00000"/>
                </a:solidFill>
              </a:rPr>
              <a:t>No hay quien haga lo bueno</a:t>
            </a:r>
            <a:r>
              <a:rPr lang="es-CR" sz="2200" i="1" dirty="0"/>
              <a:t>, </a:t>
            </a:r>
            <a:r>
              <a:rPr lang="es-CR" sz="2200" i="1" dirty="0">
                <a:solidFill>
                  <a:srgbClr val="C00000"/>
                </a:solidFill>
              </a:rPr>
              <a:t>no hay ni siquiera uno</a:t>
            </a:r>
            <a:r>
              <a:rPr lang="es-CR" sz="2200" i="1" dirty="0"/>
              <a:t>.</a:t>
            </a:r>
          </a:p>
        </p:txBody>
      </p:sp>
      <p:sp>
        <p:nvSpPr>
          <p:cNvPr id="6" name="CuadroTexto 5"/>
          <p:cNvSpPr txBox="1"/>
          <p:nvPr/>
        </p:nvSpPr>
        <p:spPr>
          <a:xfrm>
            <a:off x="4369905" y="2570133"/>
            <a:ext cx="3544957"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CR" sz="2200" b="1" dirty="0"/>
              <a:t>Romanos 3:23</a:t>
            </a:r>
          </a:p>
          <a:p>
            <a:r>
              <a:rPr lang="es-CR" sz="2200" i="1" dirty="0">
                <a:solidFill>
                  <a:srgbClr val="C00000"/>
                </a:solidFill>
              </a:rPr>
              <a:t>por cuanto todos pecaron, y están destituidos de la gloria de Dios</a:t>
            </a:r>
          </a:p>
          <a:p>
            <a:endParaRPr lang="es-US" sz="2200" dirty="0"/>
          </a:p>
          <a:p>
            <a:endParaRPr lang="es-US" sz="2200" dirty="0"/>
          </a:p>
          <a:p>
            <a:endParaRPr lang="es-US" sz="2200" dirty="0"/>
          </a:p>
          <a:p>
            <a:endParaRPr lang="es-US" sz="2200" dirty="0"/>
          </a:p>
          <a:p>
            <a:endParaRPr lang="es-US" sz="2200" dirty="0"/>
          </a:p>
        </p:txBody>
      </p:sp>
      <p:sp>
        <p:nvSpPr>
          <p:cNvPr id="7" name="CuadroTexto 6"/>
          <p:cNvSpPr txBox="1"/>
          <p:nvPr/>
        </p:nvSpPr>
        <p:spPr>
          <a:xfrm>
            <a:off x="8110332" y="2570133"/>
            <a:ext cx="3544957"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CR" sz="2200" b="1" dirty="0"/>
              <a:t>Romanos 5:12</a:t>
            </a:r>
          </a:p>
          <a:p>
            <a:r>
              <a:rPr lang="es-CR" sz="2200" i="1" dirty="0"/>
              <a:t>Por tanto, </a:t>
            </a:r>
            <a:r>
              <a:rPr lang="es-CR" sz="2200" i="1" dirty="0">
                <a:solidFill>
                  <a:srgbClr val="C00000"/>
                </a:solidFill>
              </a:rPr>
              <a:t>como el pecado entró en el mundo por un hombre</a:t>
            </a:r>
            <a:r>
              <a:rPr lang="es-CR" sz="2200" i="1" dirty="0"/>
              <a:t>, y </a:t>
            </a:r>
            <a:r>
              <a:rPr lang="es-CR" sz="2200" i="1" dirty="0">
                <a:solidFill>
                  <a:srgbClr val="C00000"/>
                </a:solidFill>
              </a:rPr>
              <a:t>por el pecado la muerte</a:t>
            </a:r>
            <a:r>
              <a:rPr lang="es-CR" sz="2200" i="1" dirty="0"/>
              <a:t>, así </a:t>
            </a:r>
            <a:r>
              <a:rPr lang="es-CR" sz="2200" i="1" dirty="0">
                <a:solidFill>
                  <a:srgbClr val="C00000"/>
                </a:solidFill>
              </a:rPr>
              <a:t>la muerte pasó a todos los hombres</a:t>
            </a:r>
            <a:r>
              <a:rPr lang="es-CR" sz="2200" i="1" dirty="0"/>
              <a:t>, </a:t>
            </a:r>
            <a:r>
              <a:rPr lang="es-CR" sz="2200" i="1" dirty="0">
                <a:solidFill>
                  <a:srgbClr val="C00000"/>
                </a:solidFill>
              </a:rPr>
              <a:t>por cuanto todos pecaron</a:t>
            </a:r>
            <a:r>
              <a:rPr lang="es-CR" sz="2200" i="1" dirty="0"/>
              <a:t>.</a:t>
            </a:r>
          </a:p>
          <a:p>
            <a:endParaRPr lang="es-US" sz="2200" dirty="0"/>
          </a:p>
          <a:p>
            <a:endParaRPr lang="es-CR" sz="2200" dirty="0"/>
          </a:p>
        </p:txBody>
      </p:sp>
      <p:sp>
        <p:nvSpPr>
          <p:cNvPr id="8" name="Botón de acción: Hacia delante o Siguiente 7">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20023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left)">
                                      <p:cBhvr>
                                        <p:cTn id="31" dur="500"/>
                                        <p:tgtEl>
                                          <p:spTgt spid="6">
                                            <p:bg/>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bg/>
                                          </p:spTgt>
                                        </p:tgtEl>
                                        <p:attrNameLst>
                                          <p:attrName>style.visibility</p:attrName>
                                        </p:attrNameLst>
                                      </p:cBhvr>
                                      <p:to>
                                        <p:strVal val="visible"/>
                                      </p:to>
                                    </p:set>
                                    <p:animEffect transition="in" filter="wipe(left)">
                                      <p:cBhvr>
                                        <p:cTn id="45" dur="500"/>
                                        <p:tgtEl>
                                          <p:spTgt spid="7">
                                            <p:bg/>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wipe(left)">
                                      <p:cBhvr>
                                        <p:cTn id="49" dur="500"/>
                                        <p:tgtEl>
                                          <p:spTgt spid="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animEffect transition="in" filter="wipe(left)">
                                      <p:cBhvr>
                                        <p:cTn id="54" dur="500"/>
                                        <p:tgtEl>
                                          <p:spTgt spid="7">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p" animBg="1"/>
      <p:bldP spid="7" grpId="0" uiExpand="1" build="p"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vida sin Cristo</a:t>
            </a:r>
          </a:p>
        </p:txBody>
      </p:sp>
      <p:sp>
        <p:nvSpPr>
          <p:cNvPr id="3" name="Marcador de contenido 2"/>
          <p:cNvSpPr>
            <a:spLocks noGrp="1"/>
          </p:cNvSpPr>
          <p:nvPr>
            <p:ph idx="1"/>
          </p:nvPr>
        </p:nvSpPr>
        <p:spPr/>
        <p:txBody>
          <a:bodyPr>
            <a:normAutofit/>
          </a:bodyPr>
          <a:lstStyle/>
          <a:p>
            <a:pPr marL="0" indent="0">
              <a:buNone/>
            </a:pPr>
            <a:r>
              <a:rPr lang="es-CR" b="1" dirty="0"/>
              <a:t>¿Cuál es la condición de una persona sin Cristo? </a:t>
            </a:r>
          </a:p>
          <a:p>
            <a:pPr marL="0" indent="0">
              <a:buNone/>
            </a:pPr>
            <a:r>
              <a:rPr lang="es-CR" b="1" dirty="0"/>
              <a:t>Efesios 2:1-3 </a:t>
            </a:r>
          </a:p>
          <a:p>
            <a:pPr marL="0" indent="0">
              <a:buNone/>
            </a:pPr>
            <a:r>
              <a:rPr lang="es-CR" i="1" dirty="0"/>
              <a:t>“Y él os dio vida a vosotros, cuando </a:t>
            </a:r>
            <a:r>
              <a:rPr lang="es-CR" i="1" dirty="0">
                <a:solidFill>
                  <a:srgbClr val="C00000"/>
                </a:solidFill>
              </a:rPr>
              <a:t>estabais muertos en vuestros delitos y pecados</a:t>
            </a:r>
            <a:r>
              <a:rPr lang="es-CR" i="1" dirty="0"/>
              <a:t>, en los cuales anduvisteis en otro tiempo, siguiendo la corriente de este mundo, conforme al príncipe de la potestad del aire, el espíritu que ahora opera en los hijos de desobediencia, entre los cuales también </a:t>
            </a:r>
            <a:r>
              <a:rPr lang="es-CR" i="1" dirty="0">
                <a:solidFill>
                  <a:srgbClr val="C00000"/>
                </a:solidFill>
              </a:rPr>
              <a:t>todos nosotros vivimos en otro tiempo en los deseos de nuestra carne, haciendo la voluntad de la carne y de los pensamientos, y éramos por naturaleza hijos de ira</a:t>
            </a:r>
            <a:r>
              <a:rPr lang="es-CR" i="1" dirty="0"/>
              <a:t>, lo mismo que los demás.”</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7671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La vida sin Cristo</a:t>
            </a:r>
          </a:p>
        </p:txBody>
      </p:sp>
      <p:sp>
        <p:nvSpPr>
          <p:cNvPr id="3" name="Marcador de contenido 2"/>
          <p:cNvSpPr>
            <a:spLocks noGrp="1"/>
          </p:cNvSpPr>
          <p:nvPr>
            <p:ph idx="1"/>
          </p:nvPr>
        </p:nvSpPr>
        <p:spPr/>
        <p:txBody>
          <a:bodyPr>
            <a:normAutofit fontScale="92500"/>
          </a:bodyPr>
          <a:lstStyle/>
          <a:p>
            <a:pPr marL="0" indent="0">
              <a:buNone/>
            </a:pPr>
            <a:r>
              <a:rPr lang="es-CR" b="1" dirty="0"/>
              <a:t>¿De quién son hijos los que no tienen a Cristo? </a:t>
            </a:r>
          </a:p>
          <a:p>
            <a:pPr marL="0" indent="0">
              <a:buNone/>
            </a:pPr>
            <a:r>
              <a:rPr lang="es-CR" b="1" dirty="0"/>
              <a:t>Juan 8:42-44 </a:t>
            </a:r>
          </a:p>
          <a:p>
            <a:pPr marL="0" indent="0">
              <a:buNone/>
            </a:pPr>
            <a:r>
              <a:rPr lang="es-CR" i="1" dirty="0"/>
              <a:t>“Jesús entonces les dijo: </a:t>
            </a:r>
            <a:r>
              <a:rPr lang="es-CR" i="1" dirty="0">
                <a:solidFill>
                  <a:srgbClr val="C00000"/>
                </a:solidFill>
              </a:rPr>
              <a:t>Si vuestro padre fuese Dios, ciertamente me amaríais</a:t>
            </a:r>
            <a:r>
              <a:rPr lang="es-CR" i="1" dirty="0"/>
              <a:t>; porque yo de Dios he salido, y he venido; pues no he venido de mí mismo, sino que él me envió. </a:t>
            </a:r>
          </a:p>
          <a:p>
            <a:pPr marL="0" indent="0">
              <a:buNone/>
            </a:pPr>
            <a:r>
              <a:rPr lang="es-CR" i="1" dirty="0"/>
              <a:t>¿Por qué no entendéis mi lenguaje? Porque no podéis escuchar mi palabra. </a:t>
            </a:r>
          </a:p>
          <a:p>
            <a:pPr marL="0" indent="0">
              <a:buNone/>
            </a:pPr>
            <a:r>
              <a:rPr lang="es-CR" b="1" i="1" dirty="0">
                <a:solidFill>
                  <a:srgbClr val="C00000"/>
                </a:solidFill>
              </a:rPr>
              <a:t>Vosotros sois de vuestro padre el diablo, y los deseos de vuestro padre queréis hacer</a:t>
            </a:r>
            <a:r>
              <a:rPr lang="es-CR" i="1" dirty="0"/>
              <a:t>. El ha sido homicida desde el principio, y no ha permanecido en la verdad, porque no hay verdad en él. Cuando habla mentira, de suyo habla; porque es mentiroso, y padre de mentira.”</a:t>
            </a:r>
          </a:p>
        </p:txBody>
      </p:sp>
      <p:sp>
        <p:nvSpPr>
          <p:cNvPr id="4" name="Botón de acción: Hacia delante o Siguiente 3">
            <a:hlinkClick r:id="" action="ppaction://hlinkshowjump?jump=nextslide" highlightClick="1"/>
          </p:cNvPr>
          <p:cNvSpPr/>
          <p:nvPr/>
        </p:nvSpPr>
        <p:spPr>
          <a:xfrm>
            <a:off x="11633200" y="6380480"/>
            <a:ext cx="406400" cy="3352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49876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1714</Words>
  <Application>Microsoft Office PowerPoint</Application>
  <PresentationFormat>Panorámica</PresentationFormat>
  <Paragraphs>166</Paragraphs>
  <Slides>30</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Calibri</vt:lpstr>
      <vt:lpstr>Calibri Light</vt:lpstr>
      <vt:lpstr>Tema de Office</vt:lpstr>
      <vt:lpstr>Presentación de PowerPoint</vt:lpstr>
      <vt:lpstr>Lección 2 Salvación por gracia</vt:lpstr>
      <vt:lpstr>Una historia para iniciar</vt:lpstr>
      <vt:lpstr>Presentación de PowerPoint</vt:lpstr>
      <vt:lpstr>Presentación de PowerPoint</vt:lpstr>
      <vt:lpstr>¿Qué aprenderemos en esta lección?</vt:lpstr>
      <vt:lpstr>La vida sin Cristo</vt:lpstr>
      <vt:lpstr>La vida sin Cristo</vt:lpstr>
      <vt:lpstr>La vida sin Cristo</vt:lpstr>
      <vt:lpstr>La vida sin Cristo</vt:lpstr>
      <vt:lpstr>La vida sin Cristo</vt:lpstr>
      <vt:lpstr>La obra de Dios en la Salvación</vt:lpstr>
      <vt:lpstr>La obra de Dios en la Salvación</vt:lpstr>
      <vt:lpstr>La obra de Dios en la Salvación</vt:lpstr>
      <vt:lpstr>La obra de Dios en la Salvación</vt:lpstr>
      <vt:lpstr>La obra de Dios en la Salvación</vt:lpstr>
      <vt:lpstr>Las cuatro relaciones restauradas</vt:lpstr>
      <vt:lpstr>Las cuatro relaciones restauradas</vt:lpstr>
      <vt:lpstr>Las cuatro relaciones restauradas</vt:lpstr>
      <vt:lpstr>Las cuatro relaciones restauradas</vt:lpstr>
      <vt:lpstr>Las cuatro relaciones restauradas</vt:lpstr>
      <vt:lpstr>Las cuatro relaciones restauradas</vt:lpstr>
      <vt:lpstr>¿Cuáles son las cuatro relaciones que se restauran en la reconciliación?</vt:lpstr>
      <vt:lpstr>Una historia para iniciar</vt:lpstr>
      <vt:lpstr>A modo de resumen:</vt:lpstr>
      <vt:lpstr>Versículo para memorizar</vt:lpstr>
      <vt:lpstr>PARA CRECER</vt:lpstr>
      <vt:lpstr>LECTURA BIBLICA</vt:lpstr>
      <vt:lpstr>MEMORICE</vt:lpstr>
      <vt:lpstr>Lección 2 Salvación por gracia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Lección 2 Salvación por gracia</dc:title>
  <dc:creator>Gabriel Leandro</dc:creator>
  <cp:lastModifiedBy>Gabriel Leandro</cp:lastModifiedBy>
  <cp:revision>38</cp:revision>
  <dcterms:created xsi:type="dcterms:W3CDTF">2019-08-07T04:07:19Z</dcterms:created>
  <dcterms:modified xsi:type="dcterms:W3CDTF">2023-09-02T02:29:05Z</dcterms:modified>
</cp:coreProperties>
</file>