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67" r:id="rId3"/>
    <p:sldId id="433" r:id="rId4"/>
    <p:sldId id="354" r:id="rId5"/>
    <p:sldId id="434" r:id="rId6"/>
    <p:sldId id="435" r:id="rId7"/>
    <p:sldId id="436" r:id="rId8"/>
    <p:sldId id="437" r:id="rId9"/>
    <p:sldId id="438" r:id="rId10"/>
    <p:sldId id="439" r:id="rId11"/>
    <p:sldId id="440" r:id="rId12"/>
    <p:sldId id="441" r:id="rId13"/>
    <p:sldId id="422" r:id="rId14"/>
    <p:sldId id="384" r:id="rId15"/>
    <p:sldId id="410" r:id="rId16"/>
    <p:sldId id="411" r:id="rId17"/>
    <p:sldId id="424" r:id="rId18"/>
    <p:sldId id="423" r:id="rId19"/>
    <p:sldId id="443" r:id="rId20"/>
    <p:sldId id="425" r:id="rId21"/>
    <p:sldId id="390" r:id="rId22"/>
    <p:sldId id="442" r:id="rId23"/>
    <p:sldId id="266" r:id="rId24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briel Leandro" initials="GL" lastIdx="1" clrIdx="0">
    <p:extLst>
      <p:ext uri="{19B8F6BF-5375-455C-9EA6-DF929625EA0E}">
        <p15:presenceInfo xmlns:p15="http://schemas.microsoft.com/office/powerpoint/2012/main" userId="Gabriel Leandr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1F2B"/>
    <a:srgbClr val="232323"/>
    <a:srgbClr val="E1F2F2"/>
    <a:srgbClr val="9FA2A9"/>
    <a:srgbClr val="5C5A59"/>
    <a:srgbClr val="5E5C59"/>
    <a:srgbClr val="5F5D5D"/>
    <a:srgbClr val="03367D"/>
    <a:srgbClr val="010302"/>
    <a:srgbClr val="0236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19" autoAdjust="0"/>
  </p:normalViewPr>
  <p:slideViewPr>
    <p:cSldViewPr snapToGrid="0">
      <p:cViewPr varScale="1">
        <p:scale>
          <a:sx n="81" d="100"/>
          <a:sy n="81" d="100"/>
        </p:scale>
        <p:origin x="67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D56760-D2CF-4595-8B6B-D484F09F59EF}" type="doc">
      <dgm:prSet loTypeId="urn:microsoft.com/office/officeart/2005/8/layout/pList2" loCatId="list" qsTypeId="urn:microsoft.com/office/officeart/2005/8/quickstyle/simple1" qsCatId="simple" csTypeId="urn:microsoft.com/office/officeart/2005/8/colors/colorful3" csCatId="colorful" phldr="1"/>
      <dgm:spPr/>
    </dgm:pt>
    <dgm:pt modelId="{8A6C7613-8DDA-4F86-84E9-959A1A2CC8B8}">
      <dgm:prSet phldrT="[Texto]"/>
      <dgm:spPr/>
      <dgm:t>
        <a:bodyPr/>
        <a:lstStyle/>
        <a:p>
          <a:r>
            <a:rPr lang="es-US" b="1" dirty="0" smtClean="0"/>
            <a:t>No nos llevamos nada</a:t>
          </a:r>
        </a:p>
        <a:p>
          <a:r>
            <a:rPr lang="es-US" dirty="0" smtClean="0"/>
            <a:t>1ª Tim. 6:7</a:t>
          </a:r>
        </a:p>
        <a:p>
          <a:r>
            <a:rPr lang="es-US" dirty="0" smtClean="0"/>
            <a:t>Job 1:21</a:t>
          </a:r>
        </a:p>
      </dgm:t>
    </dgm:pt>
    <dgm:pt modelId="{427AA911-8A12-4FF2-9D87-5ECC43A73881}" type="parTrans" cxnId="{98A5BC2D-9292-41B0-B109-AA360EB7EC1D}">
      <dgm:prSet/>
      <dgm:spPr/>
      <dgm:t>
        <a:bodyPr/>
        <a:lstStyle/>
        <a:p>
          <a:endParaRPr lang="es-CR"/>
        </a:p>
      </dgm:t>
    </dgm:pt>
    <dgm:pt modelId="{E668B0E1-E874-4C5E-B957-BB6448F1E91F}" type="sibTrans" cxnId="{98A5BC2D-9292-41B0-B109-AA360EB7EC1D}">
      <dgm:prSet/>
      <dgm:spPr/>
      <dgm:t>
        <a:bodyPr/>
        <a:lstStyle/>
        <a:p>
          <a:endParaRPr lang="es-CR"/>
        </a:p>
      </dgm:t>
    </dgm:pt>
    <dgm:pt modelId="{76A47148-7769-4655-99B5-5E04C1B51B87}">
      <dgm:prSet phldrT="[Texto]"/>
      <dgm:spPr/>
      <dgm:t>
        <a:bodyPr/>
        <a:lstStyle/>
        <a:p>
          <a:r>
            <a:rPr lang="es-US" b="1" dirty="0" smtClean="0"/>
            <a:t>Todo será destruido</a:t>
          </a:r>
        </a:p>
        <a:p>
          <a:r>
            <a:rPr lang="es-US" dirty="0" smtClean="0"/>
            <a:t>2ª Pedro 3:10-11</a:t>
          </a:r>
          <a:endParaRPr lang="es-CR" dirty="0"/>
        </a:p>
      </dgm:t>
    </dgm:pt>
    <dgm:pt modelId="{A50519B2-610A-496A-BAE7-1A5A97C8A9AD}" type="parTrans" cxnId="{675248DC-C154-49CA-AA95-08DC7731991C}">
      <dgm:prSet/>
      <dgm:spPr/>
      <dgm:t>
        <a:bodyPr/>
        <a:lstStyle/>
        <a:p>
          <a:endParaRPr lang="es-CR"/>
        </a:p>
      </dgm:t>
    </dgm:pt>
    <dgm:pt modelId="{393E4ED4-7F6C-4D62-A143-E1C096515C52}" type="sibTrans" cxnId="{675248DC-C154-49CA-AA95-08DC7731991C}">
      <dgm:prSet/>
      <dgm:spPr/>
      <dgm:t>
        <a:bodyPr/>
        <a:lstStyle/>
        <a:p>
          <a:endParaRPr lang="es-CR"/>
        </a:p>
      </dgm:t>
    </dgm:pt>
    <dgm:pt modelId="{1BE65F3C-2C6F-46A5-A88A-D47E473BBACF}" type="pres">
      <dgm:prSet presAssocID="{71D56760-D2CF-4595-8B6B-D484F09F59EF}" presName="Name0" presStyleCnt="0">
        <dgm:presLayoutVars>
          <dgm:dir/>
          <dgm:resizeHandles val="exact"/>
        </dgm:presLayoutVars>
      </dgm:prSet>
      <dgm:spPr/>
    </dgm:pt>
    <dgm:pt modelId="{DC878CA0-7398-40DB-AAE4-B4503608DBCD}" type="pres">
      <dgm:prSet presAssocID="{71D56760-D2CF-4595-8B6B-D484F09F59EF}" presName="bkgdShp" presStyleLbl="alignAccFollowNode1" presStyleIdx="0" presStyleCnt="1"/>
      <dgm:spPr/>
    </dgm:pt>
    <dgm:pt modelId="{7F88AECE-1A96-48B9-8126-1A6A4855B136}" type="pres">
      <dgm:prSet presAssocID="{71D56760-D2CF-4595-8B6B-D484F09F59EF}" presName="linComp" presStyleCnt="0"/>
      <dgm:spPr/>
    </dgm:pt>
    <dgm:pt modelId="{A943CCD5-F16C-4A20-AE13-A25F3C3BC303}" type="pres">
      <dgm:prSet presAssocID="{8A6C7613-8DDA-4F86-84E9-959A1A2CC8B8}" presName="compNode" presStyleCnt="0"/>
      <dgm:spPr/>
    </dgm:pt>
    <dgm:pt modelId="{C4A99127-2E53-4DF7-8AFE-B31701FEF80D}" type="pres">
      <dgm:prSet presAssocID="{8A6C7613-8DDA-4F86-84E9-959A1A2CC8B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A574CEF7-B27B-46C8-821C-DC3B4BBAEF44}" type="pres">
      <dgm:prSet presAssocID="{8A6C7613-8DDA-4F86-84E9-959A1A2CC8B8}" presName="invisiNode" presStyleLbl="node1" presStyleIdx="0" presStyleCnt="2"/>
      <dgm:spPr/>
    </dgm:pt>
    <dgm:pt modelId="{5CF0B755-2CAD-4F25-AE84-4052EE70C660}" type="pres">
      <dgm:prSet presAssocID="{8A6C7613-8DDA-4F86-84E9-959A1A2CC8B8}" presName="imagNod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0" b="-50000"/>
          </a:stretch>
        </a:blipFill>
      </dgm:spPr>
    </dgm:pt>
    <dgm:pt modelId="{A9BCC9EB-EAD8-4CEA-97CD-E865271B8D42}" type="pres">
      <dgm:prSet presAssocID="{E668B0E1-E874-4C5E-B957-BB6448F1E91F}" presName="sibTrans" presStyleLbl="sibTrans2D1" presStyleIdx="0" presStyleCnt="0"/>
      <dgm:spPr/>
      <dgm:t>
        <a:bodyPr/>
        <a:lstStyle/>
        <a:p>
          <a:endParaRPr lang="es-CR"/>
        </a:p>
      </dgm:t>
    </dgm:pt>
    <dgm:pt modelId="{06147EBB-3F92-477B-A613-74F879B07696}" type="pres">
      <dgm:prSet presAssocID="{76A47148-7769-4655-99B5-5E04C1B51B87}" presName="compNode" presStyleCnt="0"/>
      <dgm:spPr/>
    </dgm:pt>
    <dgm:pt modelId="{51BEB970-8791-4C4B-A229-A478F484773C}" type="pres">
      <dgm:prSet presAssocID="{76A47148-7769-4655-99B5-5E04C1B51B8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90FD4A6-4471-45B3-8DA6-7AF1F6CF68B6}" type="pres">
      <dgm:prSet presAssocID="{76A47148-7769-4655-99B5-5E04C1B51B87}" presName="invisiNode" presStyleLbl="node1" presStyleIdx="1" presStyleCnt="2"/>
      <dgm:spPr/>
    </dgm:pt>
    <dgm:pt modelId="{21E67FA6-B681-46E3-8835-368E215C3D6B}" type="pres">
      <dgm:prSet presAssocID="{76A47148-7769-4655-99B5-5E04C1B51B87}" presName="imagNode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</dgm:pt>
  </dgm:ptLst>
  <dgm:cxnLst>
    <dgm:cxn modelId="{8313FCE5-8A38-40DE-AD60-7BFAB07797CD}" type="presOf" srcId="{E668B0E1-E874-4C5E-B957-BB6448F1E91F}" destId="{A9BCC9EB-EAD8-4CEA-97CD-E865271B8D42}" srcOrd="0" destOrd="0" presId="urn:microsoft.com/office/officeart/2005/8/layout/pList2"/>
    <dgm:cxn modelId="{69FC1A6A-83E1-443C-9784-CE800C8483D2}" type="presOf" srcId="{71D56760-D2CF-4595-8B6B-D484F09F59EF}" destId="{1BE65F3C-2C6F-46A5-A88A-D47E473BBACF}" srcOrd="0" destOrd="0" presId="urn:microsoft.com/office/officeart/2005/8/layout/pList2"/>
    <dgm:cxn modelId="{B5F09F55-E576-489B-814E-B25D6C12B805}" type="presOf" srcId="{76A47148-7769-4655-99B5-5E04C1B51B87}" destId="{51BEB970-8791-4C4B-A229-A478F484773C}" srcOrd="0" destOrd="0" presId="urn:microsoft.com/office/officeart/2005/8/layout/pList2"/>
    <dgm:cxn modelId="{675248DC-C154-49CA-AA95-08DC7731991C}" srcId="{71D56760-D2CF-4595-8B6B-D484F09F59EF}" destId="{76A47148-7769-4655-99B5-5E04C1B51B87}" srcOrd="1" destOrd="0" parTransId="{A50519B2-610A-496A-BAE7-1A5A97C8A9AD}" sibTransId="{393E4ED4-7F6C-4D62-A143-E1C096515C52}"/>
    <dgm:cxn modelId="{98A5BC2D-9292-41B0-B109-AA360EB7EC1D}" srcId="{71D56760-D2CF-4595-8B6B-D484F09F59EF}" destId="{8A6C7613-8DDA-4F86-84E9-959A1A2CC8B8}" srcOrd="0" destOrd="0" parTransId="{427AA911-8A12-4FF2-9D87-5ECC43A73881}" sibTransId="{E668B0E1-E874-4C5E-B957-BB6448F1E91F}"/>
    <dgm:cxn modelId="{95324FE4-10D9-4D20-8FB9-26C056059138}" type="presOf" srcId="{8A6C7613-8DDA-4F86-84E9-959A1A2CC8B8}" destId="{C4A99127-2E53-4DF7-8AFE-B31701FEF80D}" srcOrd="0" destOrd="0" presId="urn:microsoft.com/office/officeart/2005/8/layout/pList2"/>
    <dgm:cxn modelId="{83955E33-478D-4E68-9626-D2735DA42E06}" type="presParOf" srcId="{1BE65F3C-2C6F-46A5-A88A-D47E473BBACF}" destId="{DC878CA0-7398-40DB-AAE4-B4503608DBCD}" srcOrd="0" destOrd="0" presId="urn:microsoft.com/office/officeart/2005/8/layout/pList2"/>
    <dgm:cxn modelId="{5937CCF0-09A2-4DCA-AB1A-0AF46AFCDA57}" type="presParOf" srcId="{1BE65F3C-2C6F-46A5-A88A-D47E473BBACF}" destId="{7F88AECE-1A96-48B9-8126-1A6A4855B136}" srcOrd="1" destOrd="0" presId="urn:microsoft.com/office/officeart/2005/8/layout/pList2"/>
    <dgm:cxn modelId="{792281A7-5D4A-42A4-A3C3-8E2BDF00E4CE}" type="presParOf" srcId="{7F88AECE-1A96-48B9-8126-1A6A4855B136}" destId="{A943CCD5-F16C-4A20-AE13-A25F3C3BC303}" srcOrd="0" destOrd="0" presId="urn:microsoft.com/office/officeart/2005/8/layout/pList2"/>
    <dgm:cxn modelId="{02E1BCFA-6E5F-433E-93C2-065A224DE615}" type="presParOf" srcId="{A943CCD5-F16C-4A20-AE13-A25F3C3BC303}" destId="{C4A99127-2E53-4DF7-8AFE-B31701FEF80D}" srcOrd="0" destOrd="0" presId="urn:microsoft.com/office/officeart/2005/8/layout/pList2"/>
    <dgm:cxn modelId="{5C1AE637-1CF6-424C-A818-563E4A3B429D}" type="presParOf" srcId="{A943CCD5-F16C-4A20-AE13-A25F3C3BC303}" destId="{A574CEF7-B27B-46C8-821C-DC3B4BBAEF44}" srcOrd="1" destOrd="0" presId="urn:microsoft.com/office/officeart/2005/8/layout/pList2"/>
    <dgm:cxn modelId="{7B62EB8A-725C-46A0-B9A0-7F90B72FAC4B}" type="presParOf" srcId="{A943CCD5-F16C-4A20-AE13-A25F3C3BC303}" destId="{5CF0B755-2CAD-4F25-AE84-4052EE70C660}" srcOrd="2" destOrd="0" presId="urn:microsoft.com/office/officeart/2005/8/layout/pList2"/>
    <dgm:cxn modelId="{2D9B3F24-E3E5-415E-B169-AE06AC1CB59B}" type="presParOf" srcId="{7F88AECE-1A96-48B9-8126-1A6A4855B136}" destId="{A9BCC9EB-EAD8-4CEA-97CD-E865271B8D42}" srcOrd="1" destOrd="0" presId="urn:microsoft.com/office/officeart/2005/8/layout/pList2"/>
    <dgm:cxn modelId="{D795BC26-C365-4579-B69B-D596FCDD80D7}" type="presParOf" srcId="{7F88AECE-1A96-48B9-8126-1A6A4855B136}" destId="{06147EBB-3F92-477B-A613-74F879B07696}" srcOrd="2" destOrd="0" presId="urn:microsoft.com/office/officeart/2005/8/layout/pList2"/>
    <dgm:cxn modelId="{D68694D8-DAD8-476F-9F68-99FB216B328F}" type="presParOf" srcId="{06147EBB-3F92-477B-A613-74F879B07696}" destId="{51BEB970-8791-4C4B-A229-A478F484773C}" srcOrd="0" destOrd="0" presId="urn:microsoft.com/office/officeart/2005/8/layout/pList2"/>
    <dgm:cxn modelId="{9047F107-9977-453B-821C-1EAAD1F5C892}" type="presParOf" srcId="{06147EBB-3F92-477B-A613-74F879B07696}" destId="{E90FD4A6-4471-45B3-8DA6-7AF1F6CF68B6}" srcOrd="1" destOrd="0" presId="urn:microsoft.com/office/officeart/2005/8/layout/pList2"/>
    <dgm:cxn modelId="{D226D306-1BA5-4085-84A5-552051DCB6AE}" type="presParOf" srcId="{06147EBB-3F92-477B-A613-74F879B07696}" destId="{21E67FA6-B681-46E3-8835-368E215C3D6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47E6FF-A2D6-4546-BB44-D0D5B5F731F5}" type="doc">
      <dgm:prSet loTypeId="urn:microsoft.com/office/officeart/2005/8/layout/h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R"/>
        </a:p>
      </dgm:t>
    </dgm:pt>
    <dgm:pt modelId="{FE3D86F6-FCDC-48B1-9785-0C4E3C8BCA35}">
      <dgm:prSet phldrT="[Texto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US" sz="4400" b="1" dirty="0" smtClean="0"/>
            <a:t>Tres cosas que usa Dios para motivarnos</a:t>
          </a:r>
          <a:endParaRPr lang="es-CR" sz="4800" b="1" dirty="0"/>
        </a:p>
      </dgm:t>
    </dgm:pt>
    <dgm:pt modelId="{24373927-5148-4495-B78D-471F9B49AF54}" type="parTrans" cxnId="{9F324E63-2816-4F8F-8530-D09B2E8FA8EA}">
      <dgm:prSet/>
      <dgm:spPr/>
      <dgm:t>
        <a:bodyPr/>
        <a:lstStyle/>
        <a:p>
          <a:endParaRPr lang="es-CR" sz="1600"/>
        </a:p>
      </dgm:t>
    </dgm:pt>
    <dgm:pt modelId="{06EF03D5-1CBE-4E8B-9350-9A061C9F8E7E}" type="sibTrans" cxnId="{9F324E63-2816-4F8F-8530-D09B2E8FA8EA}">
      <dgm:prSet/>
      <dgm:spPr/>
      <dgm:t>
        <a:bodyPr/>
        <a:lstStyle/>
        <a:p>
          <a:endParaRPr lang="es-CR" sz="1600"/>
        </a:p>
      </dgm:t>
    </dgm:pt>
    <dgm:pt modelId="{EC4C8F4B-26C8-4DFF-85C3-0CC55C774986}">
      <dgm:prSet phldrT="[Texto]" custT="1"/>
      <dgm:spPr/>
      <dgm:t>
        <a:bodyPr/>
        <a:lstStyle/>
        <a:p>
          <a:r>
            <a:rPr lang="es-US" sz="3600" dirty="0" smtClean="0"/>
            <a:t>Recompensas</a:t>
          </a:r>
        </a:p>
        <a:p>
          <a:r>
            <a:rPr lang="es-US" sz="2800" dirty="0" smtClean="0"/>
            <a:t>2ª Tim. 4:7-8</a:t>
          </a:r>
          <a:endParaRPr lang="es-CR" sz="2800" dirty="0"/>
        </a:p>
      </dgm:t>
    </dgm:pt>
    <dgm:pt modelId="{112870AC-E643-4418-BB03-34979D81FD96}" type="parTrans" cxnId="{FE3DE2C3-5A60-4265-ACBB-93FBA4274556}">
      <dgm:prSet/>
      <dgm:spPr/>
      <dgm:t>
        <a:bodyPr/>
        <a:lstStyle/>
        <a:p>
          <a:endParaRPr lang="es-CR" sz="1600"/>
        </a:p>
      </dgm:t>
    </dgm:pt>
    <dgm:pt modelId="{D069E7DF-3B94-4ACC-926A-1CB1EB6933FE}" type="sibTrans" cxnId="{FE3DE2C3-5A60-4265-ACBB-93FBA4274556}">
      <dgm:prSet/>
      <dgm:spPr/>
      <dgm:t>
        <a:bodyPr/>
        <a:lstStyle/>
        <a:p>
          <a:endParaRPr lang="es-CR" sz="1600"/>
        </a:p>
      </dgm:t>
    </dgm:pt>
    <dgm:pt modelId="{CC6D654A-C87C-4052-BCDF-70DC34294FD5}">
      <dgm:prSet phldrT="[Texto]" custT="1"/>
      <dgm:spPr/>
      <dgm:t>
        <a:bodyPr/>
        <a:lstStyle/>
        <a:p>
          <a:r>
            <a:rPr lang="es-US" sz="3600" dirty="0" smtClean="0"/>
            <a:t>Amor</a:t>
          </a:r>
        </a:p>
        <a:p>
          <a:r>
            <a:rPr lang="es-US" sz="2800" dirty="0" smtClean="0"/>
            <a:t>Lucas 6:35</a:t>
          </a:r>
          <a:endParaRPr lang="es-CR" sz="2800" dirty="0"/>
        </a:p>
      </dgm:t>
    </dgm:pt>
    <dgm:pt modelId="{1886C7AB-3808-4983-9E83-4C35757B58AE}" type="parTrans" cxnId="{C206A9A9-8F0A-4258-BFF5-8239034A5EC7}">
      <dgm:prSet/>
      <dgm:spPr/>
      <dgm:t>
        <a:bodyPr/>
        <a:lstStyle/>
        <a:p>
          <a:endParaRPr lang="es-CR" sz="1600"/>
        </a:p>
      </dgm:t>
    </dgm:pt>
    <dgm:pt modelId="{1D80A0ED-1EF1-497F-9B10-75E583789A32}" type="sibTrans" cxnId="{C206A9A9-8F0A-4258-BFF5-8239034A5EC7}">
      <dgm:prSet/>
      <dgm:spPr/>
      <dgm:t>
        <a:bodyPr/>
        <a:lstStyle/>
        <a:p>
          <a:endParaRPr lang="es-CR" sz="1600"/>
        </a:p>
      </dgm:t>
    </dgm:pt>
    <dgm:pt modelId="{8BE3D40F-8780-4387-B2C7-EA0C59C23B9F}">
      <dgm:prSet phldrT="[Texto]" custT="1"/>
      <dgm:spPr/>
      <dgm:t>
        <a:bodyPr/>
        <a:lstStyle/>
        <a:p>
          <a:r>
            <a:rPr lang="es-US" sz="3600" dirty="0" smtClean="0"/>
            <a:t>Temor</a:t>
          </a:r>
        </a:p>
        <a:p>
          <a:r>
            <a:rPr lang="es-US" sz="2800" dirty="0" smtClean="0"/>
            <a:t>Ap. 20:11-15</a:t>
          </a:r>
          <a:endParaRPr lang="es-CR" sz="2800" dirty="0"/>
        </a:p>
      </dgm:t>
    </dgm:pt>
    <dgm:pt modelId="{32101D20-9955-4154-BB3E-E1CA3BDC8966}" type="parTrans" cxnId="{C52A06D6-5A8F-4010-90FC-1523468285CB}">
      <dgm:prSet/>
      <dgm:spPr/>
      <dgm:t>
        <a:bodyPr/>
        <a:lstStyle/>
        <a:p>
          <a:endParaRPr lang="es-CR" sz="1600"/>
        </a:p>
      </dgm:t>
    </dgm:pt>
    <dgm:pt modelId="{4A2EB8CC-ADCE-4378-812D-9B6B505D6C02}" type="sibTrans" cxnId="{C52A06D6-5A8F-4010-90FC-1523468285CB}">
      <dgm:prSet/>
      <dgm:spPr/>
      <dgm:t>
        <a:bodyPr/>
        <a:lstStyle/>
        <a:p>
          <a:endParaRPr lang="es-CR" sz="1600"/>
        </a:p>
      </dgm:t>
    </dgm:pt>
    <dgm:pt modelId="{718E86B3-646D-433F-AABF-7AC18368D3A2}" type="pres">
      <dgm:prSet presAssocID="{7047E6FF-A2D6-4546-BB44-D0D5B5F731F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3D9428BF-3C21-421E-B514-9CC56C083426}" type="pres">
      <dgm:prSet presAssocID="{FE3D86F6-FCDC-48B1-9785-0C4E3C8BCA35}" presName="roof" presStyleLbl="dkBgShp" presStyleIdx="0" presStyleCnt="2"/>
      <dgm:spPr/>
      <dgm:t>
        <a:bodyPr/>
        <a:lstStyle/>
        <a:p>
          <a:endParaRPr lang="es-CR"/>
        </a:p>
      </dgm:t>
    </dgm:pt>
    <dgm:pt modelId="{DBB5E7A6-89F1-4EE6-AB7C-AFC3AC4EDF84}" type="pres">
      <dgm:prSet presAssocID="{FE3D86F6-FCDC-48B1-9785-0C4E3C8BCA35}" presName="pillars" presStyleCnt="0"/>
      <dgm:spPr/>
    </dgm:pt>
    <dgm:pt modelId="{CF3D5BD8-2514-4816-9808-FDA44AC2EEF7}" type="pres">
      <dgm:prSet presAssocID="{FE3D86F6-FCDC-48B1-9785-0C4E3C8BCA35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4AC09105-22F1-43C2-9F8B-00516092BEF3}" type="pres">
      <dgm:prSet presAssocID="{CC6D654A-C87C-4052-BCDF-70DC34294FD5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5E48DC9-4BDE-40AB-93A4-40BC0F83F344}" type="pres">
      <dgm:prSet presAssocID="{8BE3D40F-8780-4387-B2C7-EA0C59C23B9F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27C5CCEF-9074-4E81-BC28-A05F0A60BAAC}" type="pres">
      <dgm:prSet presAssocID="{FE3D86F6-FCDC-48B1-9785-0C4E3C8BCA35}" presName="base" presStyleLbl="dkBgShp" presStyleIdx="1" presStyleCnt="2"/>
      <dgm:spPr/>
    </dgm:pt>
  </dgm:ptLst>
  <dgm:cxnLst>
    <dgm:cxn modelId="{BD4C86A3-C2FF-4C6C-A3AD-E1FB10D8FDB9}" type="presOf" srcId="{8BE3D40F-8780-4387-B2C7-EA0C59C23B9F}" destId="{05E48DC9-4BDE-40AB-93A4-40BC0F83F344}" srcOrd="0" destOrd="0" presId="urn:microsoft.com/office/officeart/2005/8/layout/hList3"/>
    <dgm:cxn modelId="{5F4463D4-158D-4A39-94AA-618A1EC53467}" type="presOf" srcId="{CC6D654A-C87C-4052-BCDF-70DC34294FD5}" destId="{4AC09105-22F1-43C2-9F8B-00516092BEF3}" srcOrd="0" destOrd="0" presId="urn:microsoft.com/office/officeart/2005/8/layout/hList3"/>
    <dgm:cxn modelId="{C52A06D6-5A8F-4010-90FC-1523468285CB}" srcId="{FE3D86F6-FCDC-48B1-9785-0C4E3C8BCA35}" destId="{8BE3D40F-8780-4387-B2C7-EA0C59C23B9F}" srcOrd="2" destOrd="0" parTransId="{32101D20-9955-4154-BB3E-E1CA3BDC8966}" sibTransId="{4A2EB8CC-ADCE-4378-812D-9B6B505D6C02}"/>
    <dgm:cxn modelId="{E8275AF3-ADC0-4DC9-85E2-ECDED9D1CDBE}" type="presOf" srcId="{EC4C8F4B-26C8-4DFF-85C3-0CC55C774986}" destId="{CF3D5BD8-2514-4816-9808-FDA44AC2EEF7}" srcOrd="0" destOrd="0" presId="urn:microsoft.com/office/officeart/2005/8/layout/hList3"/>
    <dgm:cxn modelId="{2DAAB36E-FA22-4A0F-B35A-33536D3B159F}" type="presOf" srcId="{FE3D86F6-FCDC-48B1-9785-0C4E3C8BCA35}" destId="{3D9428BF-3C21-421E-B514-9CC56C083426}" srcOrd="0" destOrd="0" presId="urn:microsoft.com/office/officeart/2005/8/layout/hList3"/>
    <dgm:cxn modelId="{FE3DE2C3-5A60-4265-ACBB-93FBA4274556}" srcId="{FE3D86F6-FCDC-48B1-9785-0C4E3C8BCA35}" destId="{EC4C8F4B-26C8-4DFF-85C3-0CC55C774986}" srcOrd="0" destOrd="0" parTransId="{112870AC-E643-4418-BB03-34979D81FD96}" sibTransId="{D069E7DF-3B94-4ACC-926A-1CB1EB6933FE}"/>
    <dgm:cxn modelId="{17E13488-8AE7-4443-A28B-DE6815084AA6}" type="presOf" srcId="{7047E6FF-A2D6-4546-BB44-D0D5B5F731F5}" destId="{718E86B3-646D-433F-AABF-7AC18368D3A2}" srcOrd="0" destOrd="0" presId="urn:microsoft.com/office/officeart/2005/8/layout/hList3"/>
    <dgm:cxn modelId="{C206A9A9-8F0A-4258-BFF5-8239034A5EC7}" srcId="{FE3D86F6-FCDC-48B1-9785-0C4E3C8BCA35}" destId="{CC6D654A-C87C-4052-BCDF-70DC34294FD5}" srcOrd="1" destOrd="0" parTransId="{1886C7AB-3808-4983-9E83-4C35757B58AE}" sibTransId="{1D80A0ED-1EF1-497F-9B10-75E583789A32}"/>
    <dgm:cxn modelId="{9F324E63-2816-4F8F-8530-D09B2E8FA8EA}" srcId="{7047E6FF-A2D6-4546-BB44-D0D5B5F731F5}" destId="{FE3D86F6-FCDC-48B1-9785-0C4E3C8BCA35}" srcOrd="0" destOrd="0" parTransId="{24373927-5148-4495-B78D-471F9B49AF54}" sibTransId="{06EF03D5-1CBE-4E8B-9350-9A061C9F8E7E}"/>
    <dgm:cxn modelId="{F200FD7F-29F4-4649-B83A-638BA4641A3C}" type="presParOf" srcId="{718E86B3-646D-433F-AABF-7AC18368D3A2}" destId="{3D9428BF-3C21-421E-B514-9CC56C083426}" srcOrd="0" destOrd="0" presId="urn:microsoft.com/office/officeart/2005/8/layout/hList3"/>
    <dgm:cxn modelId="{D8D65D98-A121-4722-95B0-A19F368FF8B8}" type="presParOf" srcId="{718E86B3-646D-433F-AABF-7AC18368D3A2}" destId="{DBB5E7A6-89F1-4EE6-AB7C-AFC3AC4EDF84}" srcOrd="1" destOrd="0" presId="urn:microsoft.com/office/officeart/2005/8/layout/hList3"/>
    <dgm:cxn modelId="{94431554-A25A-405A-8AFA-B23CCF7517EA}" type="presParOf" srcId="{DBB5E7A6-89F1-4EE6-AB7C-AFC3AC4EDF84}" destId="{CF3D5BD8-2514-4816-9808-FDA44AC2EEF7}" srcOrd="0" destOrd="0" presId="urn:microsoft.com/office/officeart/2005/8/layout/hList3"/>
    <dgm:cxn modelId="{D16BB74D-9DAC-4145-94C9-8653BDE11317}" type="presParOf" srcId="{DBB5E7A6-89F1-4EE6-AB7C-AFC3AC4EDF84}" destId="{4AC09105-22F1-43C2-9F8B-00516092BEF3}" srcOrd="1" destOrd="0" presId="urn:microsoft.com/office/officeart/2005/8/layout/hList3"/>
    <dgm:cxn modelId="{AB3F6F4B-4429-42D8-8C5B-F36FF234E6AE}" type="presParOf" srcId="{DBB5E7A6-89F1-4EE6-AB7C-AFC3AC4EDF84}" destId="{05E48DC9-4BDE-40AB-93A4-40BC0F83F344}" srcOrd="2" destOrd="0" presId="urn:microsoft.com/office/officeart/2005/8/layout/hList3"/>
    <dgm:cxn modelId="{1D4F9EEB-F371-42B2-B2C6-B046206E3ED8}" type="presParOf" srcId="{718E86B3-646D-433F-AABF-7AC18368D3A2}" destId="{27C5CCEF-9074-4E81-BC28-A05F0A60BAA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A01255-17D6-4EF4-9E37-0944A2400FBD}" type="doc">
      <dgm:prSet loTypeId="urn:microsoft.com/office/officeart/2005/8/layout/pList2" loCatId="list" qsTypeId="urn:microsoft.com/office/officeart/2005/8/quickstyle/simple1" qsCatId="simple" csTypeId="urn:microsoft.com/office/officeart/2005/8/colors/colorful3" csCatId="colorful" phldr="1"/>
      <dgm:spPr/>
    </dgm:pt>
    <dgm:pt modelId="{B71373DE-1D45-49B9-8687-FAC94A03B489}">
      <dgm:prSet phldrT="[Texto]" custT="1"/>
      <dgm:spPr/>
      <dgm:t>
        <a:bodyPr/>
        <a:lstStyle/>
        <a:p>
          <a:r>
            <a:rPr lang="es-CR" sz="2800" b="1" dirty="0" smtClean="0"/>
            <a:t>La forma en que manejamos el dinero </a:t>
          </a:r>
          <a:r>
            <a:rPr lang="es-CR" sz="2900" b="1" dirty="0" smtClean="0"/>
            <a:t>afecta nuestra relación con el </a:t>
          </a:r>
          <a:r>
            <a:rPr lang="es-CR" sz="3200" b="1" u="none" dirty="0" smtClean="0"/>
            <a:t>Señor</a:t>
          </a:r>
          <a:endParaRPr lang="es-CR" sz="2900" b="1" u="none" dirty="0"/>
        </a:p>
      </dgm:t>
    </dgm:pt>
    <dgm:pt modelId="{E1277998-278C-46CA-9A7E-5FC0BB6F8979}" type="parTrans" cxnId="{D1F71CFE-469D-4B99-B5B1-572E8B4DFD63}">
      <dgm:prSet/>
      <dgm:spPr/>
      <dgm:t>
        <a:bodyPr/>
        <a:lstStyle/>
        <a:p>
          <a:endParaRPr lang="es-CR"/>
        </a:p>
      </dgm:t>
    </dgm:pt>
    <dgm:pt modelId="{3658BD67-BCE9-430D-AEE1-AACA240FC129}" type="sibTrans" cxnId="{D1F71CFE-469D-4B99-B5B1-572E8B4DFD63}">
      <dgm:prSet/>
      <dgm:spPr/>
      <dgm:t>
        <a:bodyPr/>
        <a:lstStyle/>
        <a:p>
          <a:endParaRPr lang="es-CR"/>
        </a:p>
      </dgm:t>
    </dgm:pt>
    <dgm:pt modelId="{060F3BE5-9A9E-4DD4-9DAA-75AC82E8EAB8}">
      <dgm:prSet phldrT="[Texto]" custT="1"/>
      <dgm:spPr/>
      <dgm:t>
        <a:bodyPr/>
        <a:lstStyle/>
        <a:p>
          <a:r>
            <a:rPr lang="es-C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Las posesiones compiten con el </a:t>
          </a:r>
          <a:r>
            <a:rPr lang="es-C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Señor</a:t>
          </a:r>
          <a:endParaRPr lang="es-CR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5833F2-25BE-40C2-A15F-7005B1D00CAB}" type="parTrans" cxnId="{8A730871-9959-4CA0-AE12-97032E0261EC}">
      <dgm:prSet/>
      <dgm:spPr/>
      <dgm:t>
        <a:bodyPr/>
        <a:lstStyle/>
        <a:p>
          <a:endParaRPr lang="es-CR"/>
        </a:p>
      </dgm:t>
    </dgm:pt>
    <dgm:pt modelId="{F9A74B31-B929-4C74-8B81-675E55091E16}" type="sibTrans" cxnId="{8A730871-9959-4CA0-AE12-97032E0261EC}">
      <dgm:prSet/>
      <dgm:spPr/>
      <dgm:t>
        <a:bodyPr/>
        <a:lstStyle/>
        <a:p>
          <a:endParaRPr lang="es-CR"/>
        </a:p>
      </dgm:t>
    </dgm:pt>
    <dgm:pt modelId="{DFCFC486-10C0-4D73-AFF2-615200258338}">
      <dgm:prSet phldrT="[Texto]" custT="1"/>
      <dgm:spPr/>
      <dgm:t>
        <a:bodyPr/>
        <a:lstStyle/>
        <a:p>
          <a:r>
            <a:rPr lang="es-C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 dinero moldea nuestro carácter y refleja nuestra condición espiritual interna</a:t>
          </a:r>
          <a:endParaRPr lang="es-CR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31E4A9-EA3E-46AC-A2B1-085A89A60406}" type="parTrans" cxnId="{5D364231-202F-4EA3-B124-65454F5E75B3}">
      <dgm:prSet/>
      <dgm:spPr/>
      <dgm:t>
        <a:bodyPr/>
        <a:lstStyle/>
        <a:p>
          <a:endParaRPr lang="es-CR"/>
        </a:p>
      </dgm:t>
    </dgm:pt>
    <dgm:pt modelId="{6AD17344-FCBF-40E6-93EE-061D8616DFA5}" type="sibTrans" cxnId="{5D364231-202F-4EA3-B124-65454F5E75B3}">
      <dgm:prSet/>
      <dgm:spPr/>
      <dgm:t>
        <a:bodyPr/>
        <a:lstStyle/>
        <a:p>
          <a:endParaRPr lang="es-CR"/>
        </a:p>
      </dgm:t>
    </dgm:pt>
    <dgm:pt modelId="{E11F5CDD-E694-4301-A519-2C8DA6F9DEAC}" type="pres">
      <dgm:prSet presAssocID="{D9A01255-17D6-4EF4-9E37-0944A2400FBD}" presName="Name0" presStyleCnt="0">
        <dgm:presLayoutVars>
          <dgm:dir/>
          <dgm:resizeHandles val="exact"/>
        </dgm:presLayoutVars>
      </dgm:prSet>
      <dgm:spPr/>
    </dgm:pt>
    <dgm:pt modelId="{14BCC97B-3185-4744-9F39-B40DF75A636F}" type="pres">
      <dgm:prSet presAssocID="{D9A01255-17D6-4EF4-9E37-0944A2400FBD}" presName="bkgdShp" presStyleLbl="alignAccFollowNode1" presStyleIdx="0" presStyleCnt="1"/>
      <dgm:spPr/>
    </dgm:pt>
    <dgm:pt modelId="{25A07DD1-0A9A-4DA5-86E9-13D9F2C1DC78}" type="pres">
      <dgm:prSet presAssocID="{D9A01255-17D6-4EF4-9E37-0944A2400FBD}" presName="linComp" presStyleCnt="0"/>
      <dgm:spPr/>
    </dgm:pt>
    <dgm:pt modelId="{39C33FD3-1033-4780-B64C-195599BA3B93}" type="pres">
      <dgm:prSet presAssocID="{B71373DE-1D45-49B9-8687-FAC94A03B489}" presName="compNode" presStyleCnt="0"/>
      <dgm:spPr/>
    </dgm:pt>
    <dgm:pt modelId="{18F9146C-0722-4C54-AC85-8773DF3AB146}" type="pres">
      <dgm:prSet presAssocID="{B71373DE-1D45-49B9-8687-FAC94A03B48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63095530-5180-4CEE-B1BF-E049B29E9E2A}" type="pres">
      <dgm:prSet presAssocID="{B71373DE-1D45-49B9-8687-FAC94A03B489}" presName="invisiNode" presStyleLbl="node1" presStyleIdx="0" presStyleCnt="3"/>
      <dgm:spPr/>
    </dgm:pt>
    <dgm:pt modelId="{590B2FB0-ED72-42C2-AA7A-89C023C60C48}" type="pres">
      <dgm:prSet presAssocID="{B71373DE-1D45-49B9-8687-FAC94A03B489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9A00D47A-7F05-46FC-AC81-D1622C0A15FF}" type="pres">
      <dgm:prSet presAssocID="{3658BD67-BCE9-430D-AEE1-AACA240FC129}" presName="sibTrans" presStyleLbl="sibTrans2D1" presStyleIdx="0" presStyleCnt="0"/>
      <dgm:spPr/>
      <dgm:t>
        <a:bodyPr/>
        <a:lstStyle/>
        <a:p>
          <a:endParaRPr lang="es-CR"/>
        </a:p>
      </dgm:t>
    </dgm:pt>
    <dgm:pt modelId="{D15B9E61-036E-4F30-81B0-3C4BC12670C4}" type="pres">
      <dgm:prSet presAssocID="{060F3BE5-9A9E-4DD4-9DAA-75AC82E8EAB8}" presName="compNode" presStyleCnt="0"/>
      <dgm:spPr/>
    </dgm:pt>
    <dgm:pt modelId="{B3C27DA3-BBB2-4696-900F-DBD45FA7196B}" type="pres">
      <dgm:prSet presAssocID="{060F3BE5-9A9E-4DD4-9DAA-75AC82E8EAB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5DE2138-E8FA-496F-8765-865B009FFDB8}" type="pres">
      <dgm:prSet presAssocID="{060F3BE5-9A9E-4DD4-9DAA-75AC82E8EAB8}" presName="invisiNode" presStyleLbl="node1" presStyleIdx="1" presStyleCnt="3"/>
      <dgm:spPr/>
    </dgm:pt>
    <dgm:pt modelId="{8ACF412E-28ED-45B9-A2B0-E6C067B4707C}" type="pres">
      <dgm:prSet presAssocID="{060F3BE5-9A9E-4DD4-9DAA-75AC82E8EAB8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9BC1CAEE-319E-4AA4-BD48-C6866CB15D69}" type="pres">
      <dgm:prSet presAssocID="{F9A74B31-B929-4C74-8B81-675E55091E16}" presName="sibTrans" presStyleLbl="sibTrans2D1" presStyleIdx="0" presStyleCnt="0"/>
      <dgm:spPr/>
      <dgm:t>
        <a:bodyPr/>
        <a:lstStyle/>
        <a:p>
          <a:endParaRPr lang="es-CR"/>
        </a:p>
      </dgm:t>
    </dgm:pt>
    <dgm:pt modelId="{ADD39361-7334-4C0B-98D7-16DD49F1CAFA}" type="pres">
      <dgm:prSet presAssocID="{DFCFC486-10C0-4D73-AFF2-615200258338}" presName="compNode" presStyleCnt="0"/>
      <dgm:spPr/>
    </dgm:pt>
    <dgm:pt modelId="{2B740D14-D333-4042-846C-0F95181E78BD}" type="pres">
      <dgm:prSet presAssocID="{DFCFC486-10C0-4D73-AFF2-61520025833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2ECD97BD-D9F1-46A1-B1B5-B9878467CDAE}" type="pres">
      <dgm:prSet presAssocID="{DFCFC486-10C0-4D73-AFF2-615200258338}" presName="invisiNode" presStyleLbl="node1" presStyleIdx="2" presStyleCnt="3"/>
      <dgm:spPr/>
    </dgm:pt>
    <dgm:pt modelId="{6932D39D-E5A2-42EE-A866-525D2C66786B}" type="pres">
      <dgm:prSet presAssocID="{DFCFC486-10C0-4D73-AFF2-615200258338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</dgm:ptLst>
  <dgm:cxnLst>
    <dgm:cxn modelId="{5D364231-202F-4EA3-B124-65454F5E75B3}" srcId="{D9A01255-17D6-4EF4-9E37-0944A2400FBD}" destId="{DFCFC486-10C0-4D73-AFF2-615200258338}" srcOrd="2" destOrd="0" parTransId="{AF31E4A9-EA3E-46AC-A2B1-085A89A60406}" sibTransId="{6AD17344-FCBF-40E6-93EE-061D8616DFA5}"/>
    <dgm:cxn modelId="{A29AC0F8-04BD-4F78-8168-F4B0B0F2C6C0}" type="presOf" srcId="{060F3BE5-9A9E-4DD4-9DAA-75AC82E8EAB8}" destId="{B3C27DA3-BBB2-4696-900F-DBD45FA7196B}" srcOrd="0" destOrd="0" presId="urn:microsoft.com/office/officeart/2005/8/layout/pList2"/>
    <dgm:cxn modelId="{3C7A98CC-2CF5-4216-AB9A-4D0B93275000}" type="presOf" srcId="{D9A01255-17D6-4EF4-9E37-0944A2400FBD}" destId="{E11F5CDD-E694-4301-A519-2C8DA6F9DEAC}" srcOrd="0" destOrd="0" presId="urn:microsoft.com/office/officeart/2005/8/layout/pList2"/>
    <dgm:cxn modelId="{F0017878-DAD1-40CD-997E-E8B379906BC4}" type="presOf" srcId="{3658BD67-BCE9-430D-AEE1-AACA240FC129}" destId="{9A00D47A-7F05-46FC-AC81-D1622C0A15FF}" srcOrd="0" destOrd="0" presId="urn:microsoft.com/office/officeart/2005/8/layout/pList2"/>
    <dgm:cxn modelId="{8A730871-9959-4CA0-AE12-97032E0261EC}" srcId="{D9A01255-17D6-4EF4-9E37-0944A2400FBD}" destId="{060F3BE5-9A9E-4DD4-9DAA-75AC82E8EAB8}" srcOrd="1" destOrd="0" parTransId="{2C5833F2-25BE-40C2-A15F-7005B1D00CAB}" sibTransId="{F9A74B31-B929-4C74-8B81-675E55091E16}"/>
    <dgm:cxn modelId="{40EC0D86-DC6A-4E0A-A7DA-1DA9EF4A19A3}" type="presOf" srcId="{DFCFC486-10C0-4D73-AFF2-615200258338}" destId="{2B740D14-D333-4042-846C-0F95181E78BD}" srcOrd="0" destOrd="0" presId="urn:microsoft.com/office/officeart/2005/8/layout/pList2"/>
    <dgm:cxn modelId="{D1F71CFE-469D-4B99-B5B1-572E8B4DFD63}" srcId="{D9A01255-17D6-4EF4-9E37-0944A2400FBD}" destId="{B71373DE-1D45-49B9-8687-FAC94A03B489}" srcOrd="0" destOrd="0" parTransId="{E1277998-278C-46CA-9A7E-5FC0BB6F8979}" sibTransId="{3658BD67-BCE9-430D-AEE1-AACA240FC129}"/>
    <dgm:cxn modelId="{1061F9A2-1885-407F-AAD0-8289B5414795}" type="presOf" srcId="{B71373DE-1D45-49B9-8687-FAC94A03B489}" destId="{18F9146C-0722-4C54-AC85-8773DF3AB146}" srcOrd="0" destOrd="0" presId="urn:microsoft.com/office/officeart/2005/8/layout/pList2"/>
    <dgm:cxn modelId="{93539651-E058-4238-B78A-4C5685BCF9B8}" type="presOf" srcId="{F9A74B31-B929-4C74-8B81-675E55091E16}" destId="{9BC1CAEE-319E-4AA4-BD48-C6866CB15D69}" srcOrd="0" destOrd="0" presId="urn:microsoft.com/office/officeart/2005/8/layout/pList2"/>
    <dgm:cxn modelId="{D4A4BF3A-1F50-4DFC-8A7F-F4C8059A9BDF}" type="presParOf" srcId="{E11F5CDD-E694-4301-A519-2C8DA6F9DEAC}" destId="{14BCC97B-3185-4744-9F39-B40DF75A636F}" srcOrd="0" destOrd="0" presId="urn:microsoft.com/office/officeart/2005/8/layout/pList2"/>
    <dgm:cxn modelId="{D29D30F6-ECD6-4CD4-B466-0E2D32761383}" type="presParOf" srcId="{E11F5CDD-E694-4301-A519-2C8DA6F9DEAC}" destId="{25A07DD1-0A9A-4DA5-86E9-13D9F2C1DC78}" srcOrd="1" destOrd="0" presId="urn:microsoft.com/office/officeart/2005/8/layout/pList2"/>
    <dgm:cxn modelId="{26EBE65B-5899-456D-81AA-A6172DC289B4}" type="presParOf" srcId="{25A07DD1-0A9A-4DA5-86E9-13D9F2C1DC78}" destId="{39C33FD3-1033-4780-B64C-195599BA3B93}" srcOrd="0" destOrd="0" presId="urn:microsoft.com/office/officeart/2005/8/layout/pList2"/>
    <dgm:cxn modelId="{11E8D968-984F-4A2C-94EA-838FD29FFDA0}" type="presParOf" srcId="{39C33FD3-1033-4780-B64C-195599BA3B93}" destId="{18F9146C-0722-4C54-AC85-8773DF3AB146}" srcOrd="0" destOrd="0" presId="urn:microsoft.com/office/officeart/2005/8/layout/pList2"/>
    <dgm:cxn modelId="{E56AD967-6501-4B7B-BCAD-E1F3435D27CA}" type="presParOf" srcId="{39C33FD3-1033-4780-B64C-195599BA3B93}" destId="{63095530-5180-4CEE-B1BF-E049B29E9E2A}" srcOrd="1" destOrd="0" presId="urn:microsoft.com/office/officeart/2005/8/layout/pList2"/>
    <dgm:cxn modelId="{08F94FA7-8BD9-4EE3-8DF8-41C55E3A48D2}" type="presParOf" srcId="{39C33FD3-1033-4780-B64C-195599BA3B93}" destId="{590B2FB0-ED72-42C2-AA7A-89C023C60C48}" srcOrd="2" destOrd="0" presId="urn:microsoft.com/office/officeart/2005/8/layout/pList2"/>
    <dgm:cxn modelId="{20DCE27A-C858-4633-9EC4-61BAB205C96F}" type="presParOf" srcId="{25A07DD1-0A9A-4DA5-86E9-13D9F2C1DC78}" destId="{9A00D47A-7F05-46FC-AC81-D1622C0A15FF}" srcOrd="1" destOrd="0" presId="urn:microsoft.com/office/officeart/2005/8/layout/pList2"/>
    <dgm:cxn modelId="{D1AFE776-899E-4092-8CAD-71D9E58E55AA}" type="presParOf" srcId="{25A07DD1-0A9A-4DA5-86E9-13D9F2C1DC78}" destId="{D15B9E61-036E-4F30-81B0-3C4BC12670C4}" srcOrd="2" destOrd="0" presId="urn:microsoft.com/office/officeart/2005/8/layout/pList2"/>
    <dgm:cxn modelId="{3A5D0728-3E8E-4705-ACBB-B18B3C5DD0B6}" type="presParOf" srcId="{D15B9E61-036E-4F30-81B0-3C4BC12670C4}" destId="{B3C27DA3-BBB2-4696-900F-DBD45FA7196B}" srcOrd="0" destOrd="0" presId="urn:microsoft.com/office/officeart/2005/8/layout/pList2"/>
    <dgm:cxn modelId="{5ECD35C9-1302-41F4-A557-9221773221B0}" type="presParOf" srcId="{D15B9E61-036E-4F30-81B0-3C4BC12670C4}" destId="{05DE2138-E8FA-496F-8765-865B009FFDB8}" srcOrd="1" destOrd="0" presId="urn:microsoft.com/office/officeart/2005/8/layout/pList2"/>
    <dgm:cxn modelId="{9D35435B-7AB7-478D-8F25-67FF12C9786C}" type="presParOf" srcId="{D15B9E61-036E-4F30-81B0-3C4BC12670C4}" destId="{8ACF412E-28ED-45B9-A2B0-E6C067B4707C}" srcOrd="2" destOrd="0" presId="urn:microsoft.com/office/officeart/2005/8/layout/pList2"/>
    <dgm:cxn modelId="{B1E2794C-1A3A-4864-AAFC-95B87D373601}" type="presParOf" srcId="{25A07DD1-0A9A-4DA5-86E9-13D9F2C1DC78}" destId="{9BC1CAEE-319E-4AA4-BD48-C6866CB15D69}" srcOrd="3" destOrd="0" presId="urn:microsoft.com/office/officeart/2005/8/layout/pList2"/>
    <dgm:cxn modelId="{26050755-E6DA-47D6-B908-95404ACAD56F}" type="presParOf" srcId="{25A07DD1-0A9A-4DA5-86E9-13D9F2C1DC78}" destId="{ADD39361-7334-4C0B-98D7-16DD49F1CAFA}" srcOrd="4" destOrd="0" presId="urn:microsoft.com/office/officeart/2005/8/layout/pList2"/>
    <dgm:cxn modelId="{91EAE975-515F-40DC-916A-D6A3FA9DCC5D}" type="presParOf" srcId="{ADD39361-7334-4C0B-98D7-16DD49F1CAFA}" destId="{2B740D14-D333-4042-846C-0F95181E78BD}" srcOrd="0" destOrd="0" presId="urn:microsoft.com/office/officeart/2005/8/layout/pList2"/>
    <dgm:cxn modelId="{FD20AEEF-FF5B-42AD-852A-57EE1FB5B06A}" type="presParOf" srcId="{ADD39361-7334-4C0B-98D7-16DD49F1CAFA}" destId="{2ECD97BD-D9F1-46A1-B1B5-B9878467CDAE}" srcOrd="1" destOrd="0" presId="urn:microsoft.com/office/officeart/2005/8/layout/pList2"/>
    <dgm:cxn modelId="{20C25957-55AA-4049-AF08-CF625C6EC2D5}" type="presParOf" srcId="{ADD39361-7334-4C0B-98D7-16DD49F1CAFA}" destId="{6932D39D-E5A2-42EE-A866-525D2C66786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78CA0-7398-40DB-AAE4-B4503608DBCD}">
      <dsp:nvSpPr>
        <dsp:cNvPr id="0" name=""/>
        <dsp:cNvSpPr/>
      </dsp:nvSpPr>
      <dsp:spPr>
        <a:xfrm>
          <a:off x="0" y="0"/>
          <a:ext cx="10515600" cy="195810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F0B755-2CAD-4F25-AE84-4052EE70C660}">
      <dsp:nvSpPr>
        <dsp:cNvPr id="0" name=""/>
        <dsp:cNvSpPr/>
      </dsp:nvSpPr>
      <dsp:spPr>
        <a:xfrm>
          <a:off x="316674" y="261080"/>
          <a:ext cx="4705833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0" b="-5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A99127-2E53-4DF7-8AFE-B31701FEF80D}">
      <dsp:nvSpPr>
        <dsp:cNvPr id="0" name=""/>
        <dsp:cNvSpPr/>
      </dsp:nvSpPr>
      <dsp:spPr>
        <a:xfrm rot="10800000">
          <a:off x="316674" y="1958102"/>
          <a:ext cx="4705833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t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3400" b="1" kern="1200" dirty="0" smtClean="0"/>
            <a:t>No nos llevamos nada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3400" kern="1200" dirty="0" smtClean="0"/>
            <a:t>1ª Tim. 6:7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3400" kern="1200" dirty="0" smtClean="0"/>
            <a:t>Job 1:21</a:t>
          </a:r>
        </a:p>
      </dsp:txBody>
      <dsp:txXfrm rot="10800000">
        <a:off x="390274" y="1958102"/>
        <a:ext cx="4558633" cy="2319635"/>
      </dsp:txXfrm>
    </dsp:sp>
    <dsp:sp modelId="{21E67FA6-B681-46E3-8835-368E215C3D6B}">
      <dsp:nvSpPr>
        <dsp:cNvPr id="0" name=""/>
        <dsp:cNvSpPr/>
      </dsp:nvSpPr>
      <dsp:spPr>
        <a:xfrm>
          <a:off x="5493091" y="261080"/>
          <a:ext cx="4705833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BEB970-8791-4C4B-A229-A478F484773C}">
      <dsp:nvSpPr>
        <dsp:cNvPr id="0" name=""/>
        <dsp:cNvSpPr/>
      </dsp:nvSpPr>
      <dsp:spPr>
        <a:xfrm rot="10800000">
          <a:off x="5493091" y="1958102"/>
          <a:ext cx="4705833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t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3400" b="1" kern="1200" dirty="0" smtClean="0"/>
            <a:t>Todo será destruido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3400" kern="1200" dirty="0" smtClean="0"/>
            <a:t>2ª Pedro 3:10-11</a:t>
          </a:r>
          <a:endParaRPr lang="es-CR" sz="3400" kern="1200" dirty="0"/>
        </a:p>
      </dsp:txBody>
      <dsp:txXfrm rot="10800000">
        <a:off x="5566691" y="1958102"/>
        <a:ext cx="4558633" cy="23196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428BF-3C21-421E-B514-9CC56C083426}">
      <dsp:nvSpPr>
        <dsp:cNvPr id="0" name=""/>
        <dsp:cNvSpPr/>
      </dsp:nvSpPr>
      <dsp:spPr>
        <a:xfrm>
          <a:off x="0" y="0"/>
          <a:ext cx="10515600" cy="1305401"/>
        </a:xfrm>
        <a:prstGeom prst="rect">
          <a:avLst/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4400" b="1" kern="1200" dirty="0" smtClean="0"/>
            <a:t>Tres cosas que usa Dios para motivarnos</a:t>
          </a:r>
          <a:endParaRPr lang="es-CR" sz="4800" b="1" kern="1200" dirty="0"/>
        </a:p>
      </dsp:txBody>
      <dsp:txXfrm>
        <a:off x="0" y="0"/>
        <a:ext cx="10515600" cy="1305401"/>
      </dsp:txXfrm>
    </dsp:sp>
    <dsp:sp modelId="{CF3D5BD8-2514-4816-9808-FDA44AC2EEF7}">
      <dsp:nvSpPr>
        <dsp:cNvPr id="0" name=""/>
        <dsp:cNvSpPr/>
      </dsp:nvSpPr>
      <dsp:spPr>
        <a:xfrm>
          <a:off x="5134" y="1305401"/>
          <a:ext cx="3501776" cy="27413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3600" kern="1200" dirty="0" smtClean="0"/>
            <a:t>Recompensas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2800" kern="1200" dirty="0" smtClean="0"/>
            <a:t>2ª Tim. 4:7-8</a:t>
          </a:r>
          <a:endParaRPr lang="es-CR" sz="2800" kern="1200" dirty="0"/>
        </a:p>
      </dsp:txBody>
      <dsp:txXfrm>
        <a:off x="5134" y="1305401"/>
        <a:ext cx="3501776" cy="2741342"/>
      </dsp:txXfrm>
    </dsp:sp>
    <dsp:sp modelId="{4AC09105-22F1-43C2-9F8B-00516092BEF3}">
      <dsp:nvSpPr>
        <dsp:cNvPr id="0" name=""/>
        <dsp:cNvSpPr/>
      </dsp:nvSpPr>
      <dsp:spPr>
        <a:xfrm>
          <a:off x="3506911" y="1305401"/>
          <a:ext cx="3501776" cy="2741342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3600" kern="1200" dirty="0" smtClean="0"/>
            <a:t>Amor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2800" kern="1200" dirty="0" smtClean="0"/>
            <a:t>Lucas 6:35</a:t>
          </a:r>
          <a:endParaRPr lang="es-CR" sz="2800" kern="1200" dirty="0"/>
        </a:p>
      </dsp:txBody>
      <dsp:txXfrm>
        <a:off x="3506911" y="1305401"/>
        <a:ext cx="3501776" cy="2741342"/>
      </dsp:txXfrm>
    </dsp:sp>
    <dsp:sp modelId="{05E48DC9-4BDE-40AB-93A4-40BC0F83F344}">
      <dsp:nvSpPr>
        <dsp:cNvPr id="0" name=""/>
        <dsp:cNvSpPr/>
      </dsp:nvSpPr>
      <dsp:spPr>
        <a:xfrm>
          <a:off x="7008688" y="1305401"/>
          <a:ext cx="3501776" cy="2741342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3600" kern="1200" dirty="0" smtClean="0"/>
            <a:t>Temor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2800" kern="1200" dirty="0" smtClean="0"/>
            <a:t>Ap. 20:11-15</a:t>
          </a:r>
          <a:endParaRPr lang="es-CR" sz="2800" kern="1200" dirty="0"/>
        </a:p>
      </dsp:txBody>
      <dsp:txXfrm>
        <a:off x="7008688" y="1305401"/>
        <a:ext cx="3501776" cy="2741342"/>
      </dsp:txXfrm>
    </dsp:sp>
    <dsp:sp modelId="{27C5CCEF-9074-4E81-BC28-A05F0A60BAAC}">
      <dsp:nvSpPr>
        <dsp:cNvPr id="0" name=""/>
        <dsp:cNvSpPr/>
      </dsp:nvSpPr>
      <dsp:spPr>
        <a:xfrm>
          <a:off x="0" y="4046744"/>
          <a:ext cx="10515600" cy="304593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CC97B-3185-4744-9F39-B40DF75A636F}">
      <dsp:nvSpPr>
        <dsp:cNvPr id="0" name=""/>
        <dsp:cNvSpPr/>
      </dsp:nvSpPr>
      <dsp:spPr>
        <a:xfrm>
          <a:off x="0" y="0"/>
          <a:ext cx="10679836" cy="242867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0B2FB0-ED72-42C2-AA7A-89C023C60C48}">
      <dsp:nvSpPr>
        <dsp:cNvPr id="0" name=""/>
        <dsp:cNvSpPr/>
      </dsp:nvSpPr>
      <dsp:spPr>
        <a:xfrm>
          <a:off x="320395" y="323822"/>
          <a:ext cx="3137201" cy="17810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F9146C-0722-4C54-AC85-8773DF3AB146}">
      <dsp:nvSpPr>
        <dsp:cNvPr id="0" name=""/>
        <dsp:cNvSpPr/>
      </dsp:nvSpPr>
      <dsp:spPr>
        <a:xfrm rot="10800000">
          <a:off x="320395" y="2428672"/>
          <a:ext cx="3137201" cy="2968376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800" b="1" kern="1200" dirty="0" smtClean="0"/>
            <a:t>La forma en que manejamos el dinero </a:t>
          </a:r>
          <a:r>
            <a:rPr lang="es-CR" sz="2900" b="1" kern="1200" dirty="0" smtClean="0"/>
            <a:t>afecta nuestra relación con el </a:t>
          </a:r>
          <a:r>
            <a:rPr lang="es-CR" sz="3200" b="1" u="none" kern="1200" dirty="0" smtClean="0"/>
            <a:t>Señor</a:t>
          </a:r>
          <a:endParaRPr lang="es-CR" sz="2900" b="1" u="none" kern="1200" dirty="0"/>
        </a:p>
      </dsp:txBody>
      <dsp:txXfrm rot="10800000">
        <a:off x="411683" y="2428672"/>
        <a:ext cx="2954625" cy="2877088"/>
      </dsp:txXfrm>
    </dsp:sp>
    <dsp:sp modelId="{8ACF412E-28ED-45B9-A2B0-E6C067B4707C}">
      <dsp:nvSpPr>
        <dsp:cNvPr id="0" name=""/>
        <dsp:cNvSpPr/>
      </dsp:nvSpPr>
      <dsp:spPr>
        <a:xfrm>
          <a:off x="3771317" y="323822"/>
          <a:ext cx="3137201" cy="17810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C27DA3-BBB2-4696-900F-DBD45FA7196B}">
      <dsp:nvSpPr>
        <dsp:cNvPr id="0" name=""/>
        <dsp:cNvSpPr/>
      </dsp:nvSpPr>
      <dsp:spPr>
        <a:xfrm rot="10800000">
          <a:off x="3771317" y="2428672"/>
          <a:ext cx="3137201" cy="2968376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Las posesiones compiten con el </a:t>
          </a:r>
          <a:r>
            <a:rPr lang="es-CR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Señor</a:t>
          </a:r>
          <a:endParaRPr lang="es-CR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862605" y="2428672"/>
        <a:ext cx="2954625" cy="2877088"/>
      </dsp:txXfrm>
    </dsp:sp>
    <dsp:sp modelId="{6932D39D-E5A2-42EE-A866-525D2C66786B}">
      <dsp:nvSpPr>
        <dsp:cNvPr id="0" name=""/>
        <dsp:cNvSpPr/>
      </dsp:nvSpPr>
      <dsp:spPr>
        <a:xfrm>
          <a:off x="7222239" y="323822"/>
          <a:ext cx="3137201" cy="17810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740D14-D333-4042-846C-0F95181E78BD}">
      <dsp:nvSpPr>
        <dsp:cNvPr id="0" name=""/>
        <dsp:cNvSpPr/>
      </dsp:nvSpPr>
      <dsp:spPr>
        <a:xfrm rot="10800000">
          <a:off x="7222239" y="2428672"/>
          <a:ext cx="3137201" cy="2968376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 dinero moldea nuestro carácter y refleja nuestra condición espiritual interna</a:t>
          </a:r>
          <a:endParaRPr lang="es-CR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313527" y="2428672"/>
        <a:ext cx="2954625" cy="2877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BCA05-39FC-4F0F-A340-15FD2F721A26}" type="datetimeFigureOut">
              <a:rPr lang="es-CR" smtClean="0"/>
              <a:t>22/11/2020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202D8-7BE2-4184-B1D0-9B15AA48F26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43074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202D8-7BE2-4184-B1D0-9B15AA48F266}" type="slidenum">
              <a:rPr lang="es-CR" smtClean="0"/>
              <a:t>1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33951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874D-C718-47B7-97BC-9C6FCE8E8434}" type="datetimeFigureOut">
              <a:rPr lang="es-CR" smtClean="0"/>
              <a:t>22/11/2020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8B42-5EB1-4CBB-AE4C-06745066B18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271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874D-C718-47B7-97BC-9C6FCE8E8434}" type="datetimeFigureOut">
              <a:rPr lang="es-CR" smtClean="0"/>
              <a:t>22/11/2020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8B42-5EB1-4CBB-AE4C-06745066B18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72568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874D-C718-47B7-97BC-9C6FCE8E8434}" type="datetimeFigureOut">
              <a:rPr lang="es-CR" smtClean="0"/>
              <a:t>22/11/2020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8B42-5EB1-4CBB-AE4C-06745066B18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48918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874D-C718-47B7-97BC-9C6FCE8E8434}" type="datetimeFigureOut">
              <a:rPr lang="es-CR" smtClean="0"/>
              <a:t>22/11/2020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8B42-5EB1-4CBB-AE4C-06745066B18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60884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874D-C718-47B7-97BC-9C6FCE8E8434}" type="datetimeFigureOut">
              <a:rPr lang="es-CR" smtClean="0"/>
              <a:t>22/11/2020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8B42-5EB1-4CBB-AE4C-06745066B18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74786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874D-C718-47B7-97BC-9C6FCE8E8434}" type="datetimeFigureOut">
              <a:rPr lang="es-CR" smtClean="0"/>
              <a:t>22/11/2020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8B42-5EB1-4CBB-AE4C-06745066B18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13437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874D-C718-47B7-97BC-9C6FCE8E8434}" type="datetimeFigureOut">
              <a:rPr lang="es-CR" smtClean="0"/>
              <a:t>22/11/2020</a:t>
            </a:fld>
            <a:endParaRPr lang="es-C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8B42-5EB1-4CBB-AE4C-06745066B18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9634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874D-C718-47B7-97BC-9C6FCE8E8434}" type="datetimeFigureOut">
              <a:rPr lang="es-CR" smtClean="0"/>
              <a:t>22/11/2020</a:t>
            </a:fld>
            <a:endParaRPr lang="es-C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8B42-5EB1-4CBB-AE4C-06745066B18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93051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874D-C718-47B7-97BC-9C6FCE8E8434}" type="datetimeFigureOut">
              <a:rPr lang="es-CR" smtClean="0"/>
              <a:t>22/11/2020</a:t>
            </a:fld>
            <a:endParaRPr lang="es-C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8B42-5EB1-4CBB-AE4C-06745066B18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4530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874D-C718-47B7-97BC-9C6FCE8E8434}" type="datetimeFigureOut">
              <a:rPr lang="es-CR" smtClean="0"/>
              <a:t>22/11/2020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8B42-5EB1-4CBB-AE4C-06745066B18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06865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874D-C718-47B7-97BC-9C6FCE8E8434}" type="datetimeFigureOut">
              <a:rPr lang="es-CR" smtClean="0"/>
              <a:t>22/11/2020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8B42-5EB1-4CBB-AE4C-06745066B18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420199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B874D-C718-47B7-97BC-9C6FCE8E8434}" type="datetimeFigureOut">
              <a:rPr lang="es-CR" smtClean="0"/>
              <a:t>22/11/2020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38B42-5EB1-4CBB-AE4C-06745066B18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0250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326549"/>
            <a:ext cx="12192000" cy="2387600"/>
          </a:xfrm>
          <a:solidFill>
            <a:srgbClr val="1C1C1C">
              <a:alpha val="30196"/>
            </a:srgbClr>
          </a:solidFill>
        </p:spPr>
        <p:txBody>
          <a:bodyPr anchor="ctr">
            <a:normAutofit/>
          </a:bodyPr>
          <a:lstStyle/>
          <a:p>
            <a:r>
              <a:rPr lang="es-CR"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Finanzas </a:t>
            </a:r>
            <a:r>
              <a:rPr lang="es-CR" sz="54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personales</a:t>
            </a:r>
            <a:br>
              <a:rPr lang="es-CR" sz="54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</a:br>
            <a:r>
              <a:rPr lang="es-CR" sz="54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con </a:t>
            </a:r>
            <a:r>
              <a:rPr lang="es-CR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la Biblia</a:t>
            </a:r>
            <a:endParaRPr lang="es-CR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3714149"/>
            <a:ext cx="12192000" cy="1747837"/>
          </a:xfrm>
          <a:solidFill>
            <a:srgbClr val="1C1C1C">
              <a:alpha val="30196"/>
            </a:srgbClr>
          </a:solidFill>
        </p:spPr>
        <p:txBody>
          <a:bodyPr/>
          <a:lstStyle/>
          <a:p>
            <a:endParaRPr lang="es-CR" dirty="0" smtClean="0"/>
          </a:p>
          <a:p>
            <a:r>
              <a:rPr lang="es-C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 de Mayordomía Bíblica</a:t>
            </a:r>
          </a:p>
          <a:p>
            <a:r>
              <a:rPr lang="es-C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Lección 9</a:t>
            </a:r>
            <a:endParaRPr lang="es-C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897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9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25794" y="1720840"/>
            <a:ext cx="99404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3200" dirty="0" smtClean="0">
                <a:solidFill>
                  <a:schemeClr val="bg1"/>
                </a:solidFill>
              </a:rPr>
              <a:t>“</a:t>
            </a:r>
            <a:r>
              <a:rPr lang="es-CR" sz="3600" b="1" dirty="0" smtClean="0">
                <a:solidFill>
                  <a:schemeClr val="bg1"/>
                </a:solidFill>
              </a:rPr>
              <a:t>vivan </a:t>
            </a:r>
            <a:r>
              <a:rPr lang="es-CR" sz="3600" b="1" dirty="0">
                <a:solidFill>
                  <a:schemeClr val="bg1"/>
                </a:solidFill>
              </a:rPr>
              <a:t>con temor reverente mientras </a:t>
            </a:r>
            <a:endParaRPr lang="es-CR" sz="3600" b="1" dirty="0" smtClean="0">
              <a:solidFill>
                <a:schemeClr val="bg1"/>
              </a:solidFill>
            </a:endParaRPr>
          </a:p>
          <a:p>
            <a:r>
              <a:rPr lang="es-CR" sz="3600" b="1" dirty="0" smtClean="0">
                <a:solidFill>
                  <a:schemeClr val="bg1"/>
                </a:solidFill>
              </a:rPr>
              <a:t>sean </a:t>
            </a:r>
            <a:r>
              <a:rPr lang="es-CR" sz="3600" b="1" dirty="0">
                <a:solidFill>
                  <a:schemeClr val="bg1"/>
                </a:solidFill>
              </a:rPr>
              <a:t>peregrinos en este </a:t>
            </a:r>
            <a:r>
              <a:rPr lang="es-CR" sz="3600" b="1" dirty="0" smtClean="0">
                <a:solidFill>
                  <a:schemeClr val="bg1"/>
                </a:solidFill>
              </a:rPr>
              <a:t>mundo</a:t>
            </a:r>
            <a:r>
              <a:rPr lang="es-CR" sz="3200" dirty="0" smtClean="0">
                <a:solidFill>
                  <a:schemeClr val="bg1"/>
                </a:solidFill>
              </a:rPr>
              <a:t>”</a:t>
            </a:r>
          </a:p>
          <a:p>
            <a:endParaRPr lang="es-US" dirty="0" smtClean="0">
              <a:solidFill>
                <a:schemeClr val="bg1"/>
              </a:solidFill>
            </a:endParaRPr>
          </a:p>
          <a:p>
            <a:endParaRPr lang="es-US" dirty="0">
              <a:solidFill>
                <a:schemeClr val="bg1"/>
              </a:solidFill>
            </a:endParaRPr>
          </a:p>
          <a:p>
            <a:endParaRPr lang="es-US" dirty="0" smtClean="0">
              <a:solidFill>
                <a:schemeClr val="bg1"/>
              </a:solidFill>
            </a:endParaRPr>
          </a:p>
          <a:p>
            <a:endParaRPr lang="es-US" dirty="0">
              <a:solidFill>
                <a:schemeClr val="bg1"/>
              </a:solidFill>
            </a:endParaRPr>
          </a:p>
          <a:p>
            <a:endParaRPr lang="es-US" dirty="0" smtClean="0">
              <a:solidFill>
                <a:schemeClr val="bg1"/>
              </a:solidFill>
            </a:endParaRPr>
          </a:p>
          <a:p>
            <a:endParaRPr lang="es-US" dirty="0">
              <a:solidFill>
                <a:schemeClr val="bg1"/>
              </a:solidFill>
            </a:endParaRPr>
          </a:p>
          <a:p>
            <a:endParaRPr lang="es-CR" dirty="0" smtClean="0">
              <a:solidFill>
                <a:schemeClr val="bg1"/>
              </a:solidFill>
            </a:endParaRPr>
          </a:p>
          <a:p>
            <a:pPr algn="r"/>
            <a:r>
              <a:rPr lang="es-US" dirty="0" smtClean="0">
                <a:solidFill>
                  <a:schemeClr val="bg1"/>
                </a:solidFill>
              </a:rPr>
              <a:t>1ª Pedro 1:17 (NVI)</a:t>
            </a:r>
            <a:endParaRPr lang="es-C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82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24116" y="1397675"/>
            <a:ext cx="9743768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3200" dirty="0" smtClean="0">
                <a:solidFill>
                  <a:schemeClr val="bg1"/>
                </a:solidFill>
              </a:rPr>
              <a:t>“</a:t>
            </a:r>
            <a:r>
              <a:rPr lang="es-CR" sz="3200" b="1" dirty="0" smtClean="0">
                <a:solidFill>
                  <a:schemeClr val="bg1"/>
                </a:solidFill>
              </a:rPr>
              <a:t>Así </a:t>
            </a:r>
            <a:r>
              <a:rPr lang="es-CR" sz="3200" b="1" dirty="0">
                <a:solidFill>
                  <a:schemeClr val="bg1"/>
                </a:solidFill>
              </a:rPr>
              <a:t>que no nos fijamos en lo visible, </a:t>
            </a:r>
            <a:r>
              <a:rPr lang="es-CR" sz="3200" b="1" dirty="0" smtClean="0">
                <a:solidFill>
                  <a:schemeClr val="bg1"/>
                </a:solidFill>
              </a:rPr>
              <a:t>sino </a:t>
            </a:r>
            <a:r>
              <a:rPr lang="es-CR" sz="3200" b="1" dirty="0">
                <a:solidFill>
                  <a:schemeClr val="bg1"/>
                </a:solidFill>
              </a:rPr>
              <a:t>en lo invisible, </a:t>
            </a:r>
            <a:endParaRPr lang="es-CR" sz="3200" b="1" dirty="0" smtClean="0">
              <a:solidFill>
                <a:schemeClr val="bg1"/>
              </a:solidFill>
            </a:endParaRPr>
          </a:p>
          <a:p>
            <a:r>
              <a:rPr lang="es-CR" sz="3200" b="1" dirty="0" smtClean="0">
                <a:solidFill>
                  <a:schemeClr val="bg1"/>
                </a:solidFill>
              </a:rPr>
              <a:t>ya </a:t>
            </a:r>
            <a:r>
              <a:rPr lang="es-CR" sz="3200" b="1" dirty="0">
                <a:solidFill>
                  <a:schemeClr val="bg1"/>
                </a:solidFill>
              </a:rPr>
              <a:t>que lo que se ve es pasajero, </a:t>
            </a:r>
            <a:endParaRPr lang="es-CR" sz="3200" b="1" dirty="0" smtClean="0">
              <a:solidFill>
                <a:schemeClr val="bg1"/>
              </a:solidFill>
            </a:endParaRPr>
          </a:p>
          <a:p>
            <a:r>
              <a:rPr lang="es-CR" sz="3200" b="1" dirty="0" smtClean="0">
                <a:solidFill>
                  <a:schemeClr val="bg1"/>
                </a:solidFill>
              </a:rPr>
              <a:t>mientras </a:t>
            </a:r>
            <a:r>
              <a:rPr lang="es-CR" sz="3200" b="1" dirty="0">
                <a:solidFill>
                  <a:schemeClr val="bg1"/>
                </a:solidFill>
              </a:rPr>
              <a:t>que lo que no se ve es </a:t>
            </a:r>
            <a:r>
              <a:rPr lang="es-CR" sz="3200" b="1" dirty="0" smtClean="0">
                <a:solidFill>
                  <a:schemeClr val="bg1"/>
                </a:solidFill>
              </a:rPr>
              <a:t>eterno</a:t>
            </a:r>
            <a:r>
              <a:rPr lang="es-CR" sz="3200" dirty="0" smtClean="0">
                <a:solidFill>
                  <a:schemeClr val="bg1"/>
                </a:solidFill>
              </a:rPr>
              <a:t>”</a:t>
            </a:r>
          </a:p>
          <a:p>
            <a:endParaRPr lang="es-US" dirty="0" smtClean="0">
              <a:solidFill>
                <a:schemeClr val="bg1"/>
              </a:solidFill>
            </a:endParaRPr>
          </a:p>
          <a:p>
            <a:endParaRPr lang="es-US" dirty="0">
              <a:solidFill>
                <a:schemeClr val="bg1"/>
              </a:solidFill>
            </a:endParaRPr>
          </a:p>
          <a:p>
            <a:endParaRPr lang="es-US" dirty="0" smtClean="0">
              <a:solidFill>
                <a:schemeClr val="bg1"/>
              </a:solidFill>
            </a:endParaRPr>
          </a:p>
          <a:p>
            <a:endParaRPr lang="es-US" dirty="0">
              <a:solidFill>
                <a:schemeClr val="bg1"/>
              </a:solidFill>
            </a:endParaRPr>
          </a:p>
          <a:p>
            <a:endParaRPr lang="es-US" dirty="0" smtClean="0">
              <a:solidFill>
                <a:schemeClr val="bg1"/>
              </a:solidFill>
            </a:endParaRPr>
          </a:p>
          <a:p>
            <a:endParaRPr lang="es-US" dirty="0">
              <a:solidFill>
                <a:schemeClr val="bg1"/>
              </a:solidFill>
            </a:endParaRPr>
          </a:p>
          <a:p>
            <a:endParaRPr lang="es-US" dirty="0">
              <a:solidFill>
                <a:schemeClr val="bg1"/>
              </a:solidFill>
            </a:endParaRPr>
          </a:p>
          <a:p>
            <a:endParaRPr lang="es-US" dirty="0" smtClean="0">
              <a:solidFill>
                <a:schemeClr val="bg1"/>
              </a:solidFill>
            </a:endParaRPr>
          </a:p>
          <a:p>
            <a:pPr algn="r"/>
            <a:r>
              <a:rPr lang="es-US" dirty="0" smtClean="0">
                <a:solidFill>
                  <a:schemeClr val="bg1"/>
                </a:solidFill>
              </a:rPr>
              <a:t>2ª Corintios 4:18 (NVI)</a:t>
            </a:r>
            <a:endParaRPr lang="es-C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55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256823" y="4778477"/>
            <a:ext cx="967835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US" sz="3200" b="1" dirty="0" smtClean="0">
                <a:solidFill>
                  <a:schemeClr val="bg1"/>
                </a:solidFill>
              </a:rPr>
              <a:t>“Permita que las cosas temporales le sirvan para su uso,</a:t>
            </a:r>
          </a:p>
          <a:p>
            <a:pPr algn="ctr"/>
            <a:r>
              <a:rPr lang="es-US" sz="3200" b="1" dirty="0" smtClean="0">
                <a:solidFill>
                  <a:schemeClr val="bg1"/>
                </a:solidFill>
              </a:rPr>
              <a:t>pero que lo eterno sea el objeto de su deseo”</a:t>
            </a:r>
          </a:p>
          <a:p>
            <a:pPr algn="ctr"/>
            <a:r>
              <a:rPr lang="es-US" dirty="0" smtClean="0">
                <a:solidFill>
                  <a:schemeClr val="bg1"/>
                </a:solidFill>
              </a:rPr>
              <a:t>Thomas A. Kempis</a:t>
            </a:r>
            <a:endParaRPr lang="es-C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93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Dos principios sobre nuestras posesiones</a:t>
            </a:r>
            <a:endParaRPr lang="es-CR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200677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788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878CA0-7398-40DB-AAE4-B4503608DB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DC878CA0-7398-40DB-AAE4-B4503608DB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F0B755-2CAD-4F25-AE84-4052EE70C6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5CF0B755-2CAD-4F25-AE84-4052EE70C6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A99127-2E53-4DF7-8AFE-B31701FEF8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C4A99127-2E53-4DF7-8AFE-B31701FEF8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E67FA6-B681-46E3-8835-368E215C3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21E67FA6-B681-46E3-8835-368E215C3D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BEB970-8791-4C4B-A229-A478F48477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51BEB970-8791-4C4B-A229-A478F48477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r="29615"/>
          <a:stretch/>
        </p:blipFill>
        <p:spPr>
          <a:xfrm>
            <a:off x="7666182" y="0"/>
            <a:ext cx="4525818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60439" y="501444"/>
            <a:ext cx="9143850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dirty="0" smtClean="0">
                <a:solidFill>
                  <a:srgbClr val="002060"/>
                </a:solidFill>
              </a:rPr>
              <a:t>Después de que el adinerado John D. Rockefeller murió,</a:t>
            </a:r>
          </a:p>
          <a:p>
            <a:r>
              <a:rPr lang="es-US" sz="2800" dirty="0" smtClean="0">
                <a:solidFill>
                  <a:srgbClr val="002060"/>
                </a:solidFill>
              </a:rPr>
              <a:t>se le preguntó a su contador cuánto había dejado el ricachón.</a:t>
            </a:r>
          </a:p>
          <a:p>
            <a:endParaRPr lang="es-US" sz="2800" dirty="0">
              <a:solidFill>
                <a:srgbClr val="002060"/>
              </a:solidFill>
            </a:endParaRPr>
          </a:p>
          <a:p>
            <a:r>
              <a:rPr lang="es-US" sz="2800" dirty="0" smtClean="0">
                <a:solidFill>
                  <a:srgbClr val="002060"/>
                </a:solidFill>
              </a:rPr>
              <a:t>El contador, sin mucho pensar, contestó:</a:t>
            </a:r>
          </a:p>
          <a:p>
            <a:endParaRPr lang="es-US" sz="2800" dirty="0" smtClean="0">
              <a:solidFill>
                <a:srgbClr val="002060"/>
              </a:solidFill>
            </a:endParaRPr>
          </a:p>
          <a:p>
            <a:endParaRPr lang="es-US" sz="2800" dirty="0">
              <a:solidFill>
                <a:srgbClr val="002060"/>
              </a:solidFill>
            </a:endParaRPr>
          </a:p>
          <a:p>
            <a:pPr algn="ctr"/>
            <a:r>
              <a:rPr lang="es-US" sz="3600" dirty="0" smtClean="0">
                <a:solidFill>
                  <a:srgbClr val="002060"/>
                </a:solidFill>
              </a:rPr>
              <a:t>“Lo dejó todo”</a:t>
            </a:r>
            <a:endParaRPr lang="es-CR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6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23068" y="343818"/>
            <a:ext cx="525182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“Porque </a:t>
            </a:r>
            <a:r>
              <a:rPr lang="es-C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 compareceremos ante el tribunal de Cristo</a:t>
            </a:r>
            <a:r>
              <a:rPr lang="es-C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s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C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manera que cada uno de nosotros dará a Dios cuenta de </a:t>
            </a:r>
            <a:r>
              <a:rPr lang="es-C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sí”</a:t>
            </a:r>
          </a:p>
          <a:p>
            <a:endParaRPr lang="es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Romanos 14:10,12</a:t>
            </a:r>
            <a:endParaRPr lang="es-C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023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S" dirty="0" smtClean="0"/>
              <a:t>¿Por qué es necesaria una perspectiva de las cosas eternas? </a:t>
            </a:r>
            <a:r>
              <a:rPr lang="es-US" dirty="0"/>
              <a:t>¿Basta con saber que vamos al cielo</a:t>
            </a:r>
            <a:r>
              <a:rPr lang="es-US" dirty="0" smtClean="0"/>
              <a:t>?</a:t>
            </a:r>
            <a:endParaRPr lang="es-CR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13226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825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C5CCEF-9074-4E81-BC28-A05F0A60B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7C5CCEF-9074-4E81-BC28-A05F0A60BA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9428BF-3C21-421E-B514-9CC56C083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3D9428BF-3C21-421E-B514-9CC56C0834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3D5BD8-2514-4816-9808-FDA44AC2E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CF3D5BD8-2514-4816-9808-FDA44AC2EE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C09105-22F1-43C2-9F8B-00516092B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4AC09105-22F1-43C2-9F8B-00516092BE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E48DC9-4BDE-40AB-93A4-40BC0F83F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05E48DC9-4BDE-40AB-93A4-40BC0F83F3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48075"/>
            <a:ext cx="5715000" cy="320992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454013" y="785753"/>
            <a:ext cx="68432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“Valoro todas las cosas sólo por el precio que ellas generan en la eternidad”</a:t>
            </a:r>
            <a:endParaRPr lang="es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s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Wesley</a:t>
            </a:r>
            <a:endParaRPr lang="es-C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895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F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5" y="42862"/>
            <a:ext cx="7143750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395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04881" y="4883085"/>
            <a:ext cx="10782236" cy="1715679"/>
          </a:xfrm>
        </p:spPr>
        <p:txBody>
          <a:bodyPr anchor="b">
            <a:noAutofit/>
          </a:bodyPr>
          <a:lstStyle/>
          <a:p>
            <a:r>
              <a:rPr lang="es-CR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 perspectiva eterna</a:t>
            </a:r>
            <a:endParaRPr lang="es-CR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890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09600" y="530942"/>
            <a:ext cx="325447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3200" b="1" dirty="0" smtClean="0">
                <a:solidFill>
                  <a:schemeClr val="bg1"/>
                </a:solidFill>
              </a:rPr>
              <a:t>Nuestras decisiones diarias determinan lo que pasará en el futuro</a:t>
            </a:r>
          </a:p>
          <a:p>
            <a:endParaRPr lang="es-US" sz="3200" b="1" dirty="0">
              <a:solidFill>
                <a:schemeClr val="bg1"/>
              </a:solidFill>
            </a:endParaRPr>
          </a:p>
          <a:p>
            <a:r>
              <a:rPr lang="es-US" sz="3200" b="1" dirty="0" err="1" smtClean="0">
                <a:solidFill>
                  <a:schemeClr val="bg1"/>
                </a:solidFill>
              </a:rPr>
              <a:t>Heb</a:t>
            </a:r>
            <a:r>
              <a:rPr lang="es-US" sz="3200" b="1" dirty="0" smtClean="0">
                <a:solidFill>
                  <a:schemeClr val="bg1"/>
                </a:solidFill>
              </a:rPr>
              <a:t>. 11:24-26</a:t>
            </a:r>
            <a:endParaRPr lang="es-C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8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12437" b="24021"/>
          <a:stretch/>
        </p:blipFill>
        <p:spPr>
          <a:xfrm>
            <a:off x="1003197" y="1779637"/>
            <a:ext cx="4286250" cy="272353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896157" y="1864131"/>
            <a:ext cx="58765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3200" b="1" dirty="0" smtClean="0">
                <a:solidFill>
                  <a:schemeClr val="bg1"/>
                </a:solidFill>
              </a:rPr>
              <a:t>Martín Lutero dijo que en su calendario había dos días:</a:t>
            </a:r>
          </a:p>
          <a:p>
            <a:endParaRPr lang="es-US" sz="3200" b="1" dirty="0" smtClean="0">
              <a:solidFill>
                <a:schemeClr val="bg1"/>
              </a:solidFill>
            </a:endParaRPr>
          </a:p>
          <a:p>
            <a:pPr marL="354013"/>
            <a:r>
              <a:rPr lang="es-US" sz="3200" b="1" dirty="0" smtClean="0">
                <a:solidFill>
                  <a:schemeClr val="bg1"/>
                </a:solidFill>
              </a:rPr>
              <a:t>“El día de hoy”</a:t>
            </a:r>
          </a:p>
          <a:p>
            <a:pPr marL="895350"/>
            <a:r>
              <a:rPr lang="es-US" sz="3200" b="1" dirty="0" smtClean="0">
                <a:solidFill>
                  <a:schemeClr val="bg1"/>
                </a:solidFill>
              </a:rPr>
              <a:t>y “Aquel día”</a:t>
            </a:r>
            <a:endParaRPr lang="es-C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48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035213234"/>
              </p:ext>
            </p:extLst>
          </p:nvPr>
        </p:nvGraphicFramePr>
        <p:xfrm>
          <a:off x="756082" y="719666"/>
          <a:ext cx="10679836" cy="5397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636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BCC97B-3185-4744-9F39-B40DF75A6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14BCC97B-3185-4744-9F39-B40DF75A63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0B2FB0-ED72-42C2-AA7A-89C023C60C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590B2FB0-ED72-42C2-AA7A-89C023C60C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F9146C-0722-4C54-AC85-8773DF3AB1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18F9146C-0722-4C54-AC85-8773DF3AB1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CF412E-28ED-45B9-A2B0-E6C067B470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8ACF412E-28ED-45B9-A2B0-E6C067B470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C27DA3-BBB2-4696-900F-DBD45FA71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B3C27DA3-BBB2-4696-900F-DBD45FA719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32D39D-E5A2-42EE-A866-525D2C6678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6932D39D-E5A2-42EE-A866-525D2C6678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740D14-D333-4042-846C-0F95181E7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2B740D14-D333-4042-846C-0F95181E78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326549"/>
            <a:ext cx="12192000" cy="2387600"/>
          </a:xfrm>
          <a:solidFill>
            <a:srgbClr val="1C1C1C">
              <a:alpha val="30196"/>
            </a:srgbClr>
          </a:solidFill>
        </p:spPr>
        <p:txBody>
          <a:bodyPr>
            <a:normAutofit/>
          </a:bodyPr>
          <a:lstStyle/>
          <a:p>
            <a:r>
              <a:rPr lang="es-CR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Muchas gracias</a:t>
            </a:r>
            <a:endParaRPr lang="es-CR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3714149"/>
            <a:ext cx="12192000" cy="1747837"/>
          </a:xfrm>
          <a:solidFill>
            <a:srgbClr val="1C1C1C">
              <a:alpha val="30196"/>
            </a:srgbClr>
          </a:solidFill>
        </p:spPr>
        <p:txBody>
          <a:bodyPr/>
          <a:lstStyle/>
          <a:p>
            <a:endParaRPr lang="es-CR" dirty="0" smtClean="0"/>
          </a:p>
          <a:p>
            <a:r>
              <a:rPr lang="es-C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</a:t>
            </a:r>
            <a:r>
              <a:rPr lang="es-C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el Señor le bendiga!</a:t>
            </a:r>
            <a:endParaRPr lang="es-C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360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5A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48075"/>
            <a:ext cx="5715000" cy="320992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705285" y="757085"/>
            <a:ext cx="9858853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US" sz="4000" dirty="0" smtClean="0">
                <a:solidFill>
                  <a:schemeClr val="bg1"/>
                </a:solidFill>
                <a:latin typeface="Eras Light ITC" panose="020B0402030504020804" pitchFamily="34" charset="0"/>
              </a:rPr>
              <a:t>“</a:t>
            </a:r>
            <a:r>
              <a:rPr lang="es-US" sz="4000" b="1" dirty="0" smtClean="0">
                <a:solidFill>
                  <a:schemeClr val="bg1"/>
                </a:solidFill>
                <a:latin typeface="Eras Light ITC" panose="020B0402030504020804" pitchFamily="34" charset="0"/>
              </a:rPr>
              <a:t>Planea tu vida como si fuera a vivir 100 años,</a:t>
            </a:r>
          </a:p>
          <a:p>
            <a:pPr algn="r"/>
            <a:r>
              <a:rPr lang="es-US" sz="4000" b="1" dirty="0" smtClean="0">
                <a:solidFill>
                  <a:schemeClr val="bg1"/>
                </a:solidFill>
                <a:latin typeface="Eras Light ITC" panose="020B0402030504020804" pitchFamily="34" charset="0"/>
              </a:rPr>
              <a:t>pero vívela como si te fueras a morir</a:t>
            </a:r>
          </a:p>
          <a:p>
            <a:pPr algn="r"/>
            <a:r>
              <a:rPr lang="es-US" sz="4000" b="1" dirty="0" smtClean="0">
                <a:solidFill>
                  <a:schemeClr val="bg1"/>
                </a:solidFill>
                <a:latin typeface="Eras Light ITC" panose="020B0402030504020804" pitchFamily="34" charset="0"/>
              </a:rPr>
              <a:t>esta noche</a:t>
            </a:r>
            <a:r>
              <a:rPr lang="es-US" sz="4000" dirty="0" smtClean="0">
                <a:solidFill>
                  <a:schemeClr val="bg1"/>
                </a:solidFill>
                <a:latin typeface="Eras Light ITC" panose="020B0402030504020804" pitchFamily="34" charset="0"/>
              </a:rPr>
              <a:t>”</a:t>
            </a:r>
          </a:p>
          <a:p>
            <a:pPr algn="r"/>
            <a:endParaRPr lang="es-US" sz="4000" dirty="0">
              <a:solidFill>
                <a:schemeClr val="bg1"/>
              </a:solidFill>
              <a:latin typeface="Eras Light ITC" panose="020B0402030504020804" pitchFamily="34" charset="0"/>
            </a:endParaRPr>
          </a:p>
          <a:p>
            <a:pPr algn="r"/>
            <a:endParaRPr lang="es-US" sz="4000" dirty="0" smtClean="0">
              <a:solidFill>
                <a:schemeClr val="bg1"/>
              </a:solidFill>
              <a:latin typeface="Eras Light ITC" panose="020B0402030504020804" pitchFamily="34" charset="0"/>
            </a:endParaRPr>
          </a:p>
          <a:p>
            <a:pPr algn="r"/>
            <a:r>
              <a:rPr lang="es-US" sz="3200" dirty="0" smtClean="0">
                <a:solidFill>
                  <a:schemeClr val="bg1"/>
                </a:solidFill>
                <a:latin typeface="Eras Light ITC" panose="020B0402030504020804" pitchFamily="34" charset="0"/>
              </a:rPr>
              <a:t>D.L. </a:t>
            </a:r>
            <a:r>
              <a:rPr lang="es-US" sz="3200" dirty="0" err="1" smtClean="0">
                <a:solidFill>
                  <a:schemeClr val="bg1"/>
                </a:solidFill>
                <a:latin typeface="Eras Light ITC" panose="020B0402030504020804" pitchFamily="34" charset="0"/>
              </a:rPr>
              <a:t>Moody</a:t>
            </a:r>
            <a:endParaRPr lang="es-CR" sz="3200" dirty="0">
              <a:solidFill>
                <a:schemeClr val="bg1"/>
              </a:solidFill>
              <a:latin typeface="Eras Light ITC" panose="020B04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66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3252" cy="685800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026344" y="5083278"/>
            <a:ext cx="81405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¿La vida es corta o larga?</a:t>
            </a:r>
            <a:endParaRPr lang="es-CR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917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71304"/>
            <a:ext cx="2900516" cy="37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1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68245" y="1259175"/>
            <a:ext cx="905551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2400" dirty="0" smtClean="0">
                <a:solidFill>
                  <a:schemeClr val="bg1"/>
                </a:solidFill>
              </a:rPr>
              <a:t>“Hazme </a:t>
            </a:r>
            <a:r>
              <a:rPr lang="es-CR" sz="2400" dirty="0">
                <a:solidFill>
                  <a:schemeClr val="bg1"/>
                </a:solidFill>
              </a:rPr>
              <a:t>saber, Jehová, mi fin, Y cuánta sea la medida de mis días; Sepa yo cuánto tengo de ser del mundo.</a:t>
            </a:r>
          </a:p>
          <a:p>
            <a:endParaRPr lang="es-CR" sz="2400" dirty="0">
              <a:solidFill>
                <a:schemeClr val="bg1"/>
              </a:solidFill>
            </a:endParaRPr>
          </a:p>
          <a:p>
            <a:r>
              <a:rPr lang="es-CR" sz="2400" dirty="0" smtClean="0">
                <a:solidFill>
                  <a:schemeClr val="bg1"/>
                </a:solidFill>
              </a:rPr>
              <a:t>He </a:t>
            </a:r>
            <a:r>
              <a:rPr lang="es-CR" sz="2400" dirty="0">
                <a:solidFill>
                  <a:schemeClr val="bg1"/>
                </a:solidFill>
              </a:rPr>
              <a:t>aquí diste á mis días término corto, Y mi edad es como nada delante de ti: Ciertamente es completa vanidad todo hombre que vive. (</a:t>
            </a:r>
            <a:r>
              <a:rPr lang="es-CR" sz="2400" dirty="0" err="1">
                <a:solidFill>
                  <a:schemeClr val="bg1"/>
                </a:solidFill>
              </a:rPr>
              <a:t>Selah</a:t>
            </a:r>
            <a:r>
              <a:rPr lang="es-CR" sz="2400" dirty="0">
                <a:solidFill>
                  <a:schemeClr val="bg1"/>
                </a:solidFill>
              </a:rPr>
              <a:t>.)</a:t>
            </a:r>
          </a:p>
          <a:p>
            <a:endParaRPr lang="es-CR" sz="2400" dirty="0">
              <a:solidFill>
                <a:schemeClr val="bg1"/>
              </a:solidFill>
            </a:endParaRPr>
          </a:p>
          <a:p>
            <a:r>
              <a:rPr lang="es-CR" sz="2400" dirty="0" smtClean="0">
                <a:solidFill>
                  <a:schemeClr val="bg1"/>
                </a:solidFill>
              </a:rPr>
              <a:t>Ciertamente </a:t>
            </a:r>
            <a:r>
              <a:rPr lang="es-CR" sz="2400" dirty="0">
                <a:solidFill>
                  <a:schemeClr val="bg1"/>
                </a:solidFill>
              </a:rPr>
              <a:t>en tinieblas anda el hombre; Ciertamente en vano se inquieta: Junta, y no sabe quién lo allegará.</a:t>
            </a:r>
          </a:p>
          <a:p>
            <a:endParaRPr lang="es-CR" sz="2400" dirty="0">
              <a:solidFill>
                <a:schemeClr val="bg1"/>
              </a:solidFill>
            </a:endParaRPr>
          </a:p>
          <a:p>
            <a:r>
              <a:rPr lang="es-CR" sz="2400" dirty="0" smtClean="0">
                <a:solidFill>
                  <a:schemeClr val="bg1"/>
                </a:solidFill>
              </a:rPr>
              <a:t>Y </a:t>
            </a:r>
            <a:r>
              <a:rPr lang="es-CR" sz="2400" dirty="0">
                <a:solidFill>
                  <a:schemeClr val="bg1"/>
                </a:solidFill>
              </a:rPr>
              <a:t>ahora, Señor, ¿qué esperaré? Mi esperanza en ti está</a:t>
            </a:r>
            <a:r>
              <a:rPr lang="es-CR" sz="2400" dirty="0" smtClean="0">
                <a:solidFill>
                  <a:schemeClr val="bg1"/>
                </a:solidFill>
              </a:rPr>
              <a:t>.”</a:t>
            </a:r>
          </a:p>
          <a:p>
            <a:endParaRPr lang="es-US" dirty="0">
              <a:solidFill>
                <a:schemeClr val="bg1"/>
              </a:solidFill>
            </a:endParaRPr>
          </a:p>
          <a:p>
            <a:pPr algn="r"/>
            <a:r>
              <a:rPr lang="es-US" dirty="0" smtClean="0">
                <a:solidFill>
                  <a:schemeClr val="bg1"/>
                </a:solidFill>
              </a:rPr>
              <a:t>Salmo 39:4-7</a:t>
            </a:r>
            <a:endParaRPr lang="es-C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61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58729" y="1813173"/>
            <a:ext cx="647454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2400" dirty="0">
                <a:solidFill>
                  <a:prstClr val="white"/>
                </a:solidFill>
              </a:rPr>
              <a:t>“Los días de nuestra edad son setenta años; </a:t>
            </a:r>
            <a:endParaRPr lang="es-CR" sz="2400" dirty="0" smtClean="0">
              <a:solidFill>
                <a:prstClr val="white"/>
              </a:solidFill>
            </a:endParaRPr>
          </a:p>
          <a:p>
            <a:r>
              <a:rPr lang="es-CR" sz="2400" dirty="0" smtClean="0">
                <a:solidFill>
                  <a:prstClr val="white"/>
                </a:solidFill>
              </a:rPr>
              <a:t>Que </a:t>
            </a:r>
            <a:r>
              <a:rPr lang="es-CR" sz="2400" dirty="0">
                <a:solidFill>
                  <a:prstClr val="white"/>
                </a:solidFill>
              </a:rPr>
              <a:t>si en los más robustos son ochenta años, </a:t>
            </a:r>
            <a:endParaRPr lang="es-CR" sz="2400" dirty="0" smtClean="0">
              <a:solidFill>
                <a:prstClr val="white"/>
              </a:solidFill>
            </a:endParaRPr>
          </a:p>
          <a:p>
            <a:r>
              <a:rPr lang="es-CR" sz="2400" dirty="0" smtClean="0">
                <a:solidFill>
                  <a:prstClr val="white"/>
                </a:solidFill>
              </a:rPr>
              <a:t>Con </a:t>
            </a:r>
            <a:r>
              <a:rPr lang="es-CR" sz="2400" dirty="0">
                <a:solidFill>
                  <a:prstClr val="white"/>
                </a:solidFill>
              </a:rPr>
              <a:t>todo su fortaleza es molestia y trabajo; </a:t>
            </a:r>
            <a:endParaRPr lang="es-CR" sz="2400" dirty="0" smtClean="0">
              <a:solidFill>
                <a:prstClr val="white"/>
              </a:solidFill>
            </a:endParaRPr>
          </a:p>
          <a:p>
            <a:r>
              <a:rPr lang="es-CR" sz="2400" dirty="0" smtClean="0">
                <a:solidFill>
                  <a:prstClr val="white"/>
                </a:solidFill>
              </a:rPr>
              <a:t>Porque </a:t>
            </a:r>
            <a:r>
              <a:rPr lang="es-CR" sz="2400" dirty="0">
                <a:solidFill>
                  <a:prstClr val="white"/>
                </a:solidFill>
              </a:rPr>
              <a:t>es cortado presto, y volamos</a:t>
            </a:r>
            <a:r>
              <a:rPr lang="es-CR" sz="2400" dirty="0" smtClean="0">
                <a:solidFill>
                  <a:prstClr val="white"/>
                </a:solidFill>
              </a:rPr>
              <a:t>.</a:t>
            </a:r>
            <a:endParaRPr lang="es-US" sz="2400" dirty="0" smtClean="0">
              <a:solidFill>
                <a:prstClr val="white"/>
              </a:solidFill>
            </a:endParaRPr>
          </a:p>
          <a:p>
            <a:endParaRPr lang="es-CR" sz="2400" dirty="0">
              <a:solidFill>
                <a:prstClr val="white"/>
              </a:solidFill>
            </a:endParaRPr>
          </a:p>
          <a:p>
            <a:r>
              <a:rPr lang="es-CR" sz="2400" dirty="0" smtClean="0">
                <a:solidFill>
                  <a:prstClr val="white"/>
                </a:solidFill>
              </a:rPr>
              <a:t>Enséñanos </a:t>
            </a:r>
            <a:r>
              <a:rPr lang="es-CR" sz="2400" dirty="0">
                <a:solidFill>
                  <a:prstClr val="white"/>
                </a:solidFill>
              </a:rPr>
              <a:t>de tal modo á contar nuestros días, </a:t>
            </a:r>
            <a:endParaRPr lang="es-CR" sz="2400" dirty="0" smtClean="0">
              <a:solidFill>
                <a:prstClr val="white"/>
              </a:solidFill>
            </a:endParaRPr>
          </a:p>
          <a:p>
            <a:r>
              <a:rPr lang="es-CR" sz="2400" dirty="0" smtClean="0">
                <a:solidFill>
                  <a:prstClr val="white"/>
                </a:solidFill>
              </a:rPr>
              <a:t>Que </a:t>
            </a:r>
            <a:r>
              <a:rPr lang="es-CR" sz="2400" dirty="0">
                <a:solidFill>
                  <a:prstClr val="white"/>
                </a:solidFill>
              </a:rPr>
              <a:t>traigamos al corazón sabiduría.”</a:t>
            </a:r>
          </a:p>
          <a:p>
            <a:endParaRPr lang="es-US" dirty="0">
              <a:solidFill>
                <a:prstClr val="white"/>
              </a:solidFill>
            </a:endParaRPr>
          </a:p>
          <a:p>
            <a:pPr algn="r"/>
            <a:r>
              <a:rPr lang="es-US" dirty="0" smtClean="0">
                <a:solidFill>
                  <a:prstClr val="white"/>
                </a:solidFill>
              </a:rPr>
              <a:t>Salmo 90:10,12</a:t>
            </a:r>
            <a:endParaRPr lang="es-C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1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A2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644" y="-2356"/>
            <a:ext cx="6862713" cy="68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134" y="393291"/>
            <a:ext cx="1685925" cy="59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2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3842</TotalTime>
  <Words>498</Words>
  <Application>Microsoft Office PowerPoint</Application>
  <PresentationFormat>Panorámica</PresentationFormat>
  <Paragraphs>114</Paragraphs>
  <Slides>23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Eras Light ITC</vt:lpstr>
      <vt:lpstr>Tema de Office</vt:lpstr>
      <vt:lpstr>Finanzas personales con la Biblia</vt:lpstr>
      <vt:lpstr>La perspectiva eterna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Dos principios sobre nuestras posesiones</vt:lpstr>
      <vt:lpstr>Presentación de PowerPoint</vt:lpstr>
      <vt:lpstr>Presentación de PowerPoint</vt:lpstr>
      <vt:lpstr>¿Por qué es necesaria una perspectiva de las cosas eternas? ¿Basta con saber que vamos al cielo?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Muchas gracias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Gabriel Leandro</dc:creator>
  <cp:lastModifiedBy>Gabriel Leandro</cp:lastModifiedBy>
  <cp:revision>144</cp:revision>
  <dcterms:created xsi:type="dcterms:W3CDTF">2019-10-24T04:42:25Z</dcterms:created>
  <dcterms:modified xsi:type="dcterms:W3CDTF">2020-11-23T03:41:42Z</dcterms:modified>
</cp:coreProperties>
</file>