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56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6" r:id="rId19"/>
    <p:sldId id="278" r:id="rId20"/>
    <p:sldId id="271" r:id="rId21"/>
    <p:sldId id="272" r:id="rId22"/>
    <p:sldId id="273" r:id="rId23"/>
    <p:sldId id="277" r:id="rId24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29292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 autoAdjust="0"/>
    <p:restoredTop sz="87942" autoAdjust="0"/>
  </p:normalViewPr>
  <p:slideViewPr>
    <p:cSldViewPr snapToGrid="0">
      <p:cViewPr varScale="1">
        <p:scale>
          <a:sx n="75" d="100"/>
          <a:sy n="75" d="100"/>
        </p:scale>
        <p:origin x="85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5AFA7-1C37-4BEE-BF3E-A3884CF9390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59678D3D-343B-4E6A-9629-32F7C012051C}">
      <dgm:prSet phldrT="[Texto]"/>
      <dgm:spPr/>
      <dgm:t>
        <a:bodyPr/>
        <a:lstStyle/>
        <a:p>
          <a:r>
            <a:rPr lang="es-CR" dirty="0"/>
            <a:t>Creer</a:t>
          </a:r>
        </a:p>
      </dgm:t>
    </dgm:pt>
    <dgm:pt modelId="{20CC0CE2-9A80-4D9B-BB7F-662013E53592}" type="parTrans" cxnId="{EC048F47-313F-4A60-AF68-FBF57CB549BF}">
      <dgm:prSet/>
      <dgm:spPr/>
      <dgm:t>
        <a:bodyPr/>
        <a:lstStyle/>
        <a:p>
          <a:endParaRPr lang="es-CR"/>
        </a:p>
      </dgm:t>
    </dgm:pt>
    <dgm:pt modelId="{87AF99EE-0369-4A21-A108-368E8250835B}" type="sibTrans" cxnId="{EC048F47-313F-4A60-AF68-FBF57CB549BF}">
      <dgm:prSet/>
      <dgm:spPr/>
      <dgm:t>
        <a:bodyPr/>
        <a:lstStyle/>
        <a:p>
          <a:endParaRPr lang="es-CR"/>
        </a:p>
      </dgm:t>
    </dgm:pt>
    <dgm:pt modelId="{D987A0A4-8118-4585-871A-4705EAE4CA33}">
      <dgm:prSet phldrT="[Texto]"/>
      <dgm:spPr/>
      <dgm:t>
        <a:bodyPr/>
        <a:lstStyle/>
        <a:p>
          <a:r>
            <a:rPr lang="es-CR" dirty="0"/>
            <a:t>Recibir</a:t>
          </a:r>
        </a:p>
      </dgm:t>
    </dgm:pt>
    <dgm:pt modelId="{544E1ED1-D40D-4B21-91B1-D4E812FB5924}" type="parTrans" cxnId="{12932358-3DA7-4CCA-969E-BF1FB0966B0B}">
      <dgm:prSet/>
      <dgm:spPr/>
      <dgm:t>
        <a:bodyPr/>
        <a:lstStyle/>
        <a:p>
          <a:endParaRPr lang="es-CR"/>
        </a:p>
      </dgm:t>
    </dgm:pt>
    <dgm:pt modelId="{D2902566-3BF3-4069-8836-25BBB41E61DC}" type="sibTrans" cxnId="{12932358-3DA7-4CCA-969E-BF1FB0966B0B}">
      <dgm:prSet/>
      <dgm:spPr/>
      <dgm:t>
        <a:bodyPr/>
        <a:lstStyle/>
        <a:p>
          <a:endParaRPr lang="es-CR"/>
        </a:p>
      </dgm:t>
    </dgm:pt>
    <dgm:pt modelId="{D48621E4-16A5-4CFD-A2C7-1B722F51CE54}">
      <dgm:prSet phldrT="[Texto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R" dirty="0"/>
            <a:t>Hijo de Dios: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CR" u="sng" dirty="0"/>
            <a:t>Resultados</a:t>
          </a:r>
        </a:p>
      </dgm:t>
    </dgm:pt>
    <dgm:pt modelId="{0E2883FA-A0D2-4D8E-B4B9-A1B6657D6DD4}" type="parTrans" cxnId="{8296F40C-A8DF-4B0A-A82A-F09AF10F2618}">
      <dgm:prSet/>
      <dgm:spPr/>
      <dgm:t>
        <a:bodyPr/>
        <a:lstStyle/>
        <a:p>
          <a:endParaRPr lang="es-CR"/>
        </a:p>
      </dgm:t>
    </dgm:pt>
    <dgm:pt modelId="{66EBB2AE-3293-4FC9-A5E4-47C9A0FA34AD}" type="sibTrans" cxnId="{8296F40C-A8DF-4B0A-A82A-F09AF10F2618}">
      <dgm:prSet/>
      <dgm:spPr/>
      <dgm:t>
        <a:bodyPr/>
        <a:lstStyle/>
        <a:p>
          <a:endParaRPr lang="es-CR"/>
        </a:p>
      </dgm:t>
    </dgm:pt>
    <dgm:pt modelId="{41E0469B-1D81-4101-9027-3FDCE4B11B1B}" type="pres">
      <dgm:prSet presAssocID="{FFA5AFA7-1C37-4BEE-BF3E-A3884CF9390F}" presName="Name0" presStyleCnt="0">
        <dgm:presLayoutVars>
          <dgm:dir/>
          <dgm:resizeHandles val="exact"/>
        </dgm:presLayoutVars>
      </dgm:prSet>
      <dgm:spPr/>
    </dgm:pt>
    <dgm:pt modelId="{FE981670-C90B-4D05-8722-F9024C851FD6}" type="pres">
      <dgm:prSet presAssocID="{FFA5AFA7-1C37-4BEE-BF3E-A3884CF9390F}" presName="vNodes" presStyleCnt="0"/>
      <dgm:spPr/>
    </dgm:pt>
    <dgm:pt modelId="{D747266D-2658-43DE-91AE-2DDB7C81A069}" type="pres">
      <dgm:prSet presAssocID="{59678D3D-343B-4E6A-9629-32F7C012051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8999ED8-2616-46F3-A8EC-3D87D4B10EEB}" type="pres">
      <dgm:prSet presAssocID="{87AF99EE-0369-4A21-A108-368E8250835B}" presName="spacerT" presStyleCnt="0"/>
      <dgm:spPr/>
    </dgm:pt>
    <dgm:pt modelId="{4E2B8275-DDA3-4585-9C66-BB84A5044CEA}" type="pres">
      <dgm:prSet presAssocID="{87AF99EE-0369-4A21-A108-368E8250835B}" presName="sibTrans" presStyleLbl="sibTrans2D1" presStyleIdx="0" presStyleCnt="2"/>
      <dgm:spPr/>
      <dgm:t>
        <a:bodyPr/>
        <a:lstStyle/>
        <a:p>
          <a:endParaRPr lang="es-CR"/>
        </a:p>
      </dgm:t>
    </dgm:pt>
    <dgm:pt modelId="{374D9E92-6C3C-4FA7-8404-6A30CB89E85D}" type="pres">
      <dgm:prSet presAssocID="{87AF99EE-0369-4A21-A108-368E8250835B}" presName="spacerB" presStyleCnt="0"/>
      <dgm:spPr/>
    </dgm:pt>
    <dgm:pt modelId="{3162A92B-098C-41D6-A0DF-CCBB29CD3710}" type="pres">
      <dgm:prSet presAssocID="{D987A0A4-8118-4585-871A-4705EAE4CA3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6DE6A73-7538-4FC4-8346-A255DBF5A929}" type="pres">
      <dgm:prSet presAssocID="{FFA5AFA7-1C37-4BEE-BF3E-A3884CF9390F}" presName="sibTransLast" presStyleLbl="sibTrans2D1" presStyleIdx="1" presStyleCnt="2"/>
      <dgm:spPr/>
      <dgm:t>
        <a:bodyPr/>
        <a:lstStyle/>
        <a:p>
          <a:endParaRPr lang="es-CR"/>
        </a:p>
      </dgm:t>
    </dgm:pt>
    <dgm:pt modelId="{A8E5C2B0-D8AC-4BD1-8ADA-7BA84E4CD93E}" type="pres">
      <dgm:prSet presAssocID="{FFA5AFA7-1C37-4BEE-BF3E-A3884CF9390F}" presName="connectorText" presStyleLbl="sibTrans2D1" presStyleIdx="1" presStyleCnt="2"/>
      <dgm:spPr/>
      <dgm:t>
        <a:bodyPr/>
        <a:lstStyle/>
        <a:p>
          <a:endParaRPr lang="es-CR"/>
        </a:p>
      </dgm:t>
    </dgm:pt>
    <dgm:pt modelId="{1131BE05-4CD5-4F4D-B6B5-FBEFBF480C11}" type="pres">
      <dgm:prSet presAssocID="{FFA5AFA7-1C37-4BEE-BF3E-A3884CF9390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D6FE22D0-08AC-41F5-851D-76F17904BE95}" type="presOf" srcId="{87AF99EE-0369-4A21-A108-368E8250835B}" destId="{4E2B8275-DDA3-4585-9C66-BB84A5044CEA}" srcOrd="0" destOrd="0" presId="urn:microsoft.com/office/officeart/2005/8/layout/equation2"/>
    <dgm:cxn modelId="{82C0DCD1-41D1-4629-A6A3-6D8E9CB81E2A}" type="presOf" srcId="{D2902566-3BF3-4069-8836-25BBB41E61DC}" destId="{26DE6A73-7538-4FC4-8346-A255DBF5A929}" srcOrd="0" destOrd="0" presId="urn:microsoft.com/office/officeart/2005/8/layout/equation2"/>
    <dgm:cxn modelId="{EC048F47-313F-4A60-AF68-FBF57CB549BF}" srcId="{FFA5AFA7-1C37-4BEE-BF3E-A3884CF9390F}" destId="{59678D3D-343B-4E6A-9629-32F7C012051C}" srcOrd="0" destOrd="0" parTransId="{20CC0CE2-9A80-4D9B-BB7F-662013E53592}" sibTransId="{87AF99EE-0369-4A21-A108-368E8250835B}"/>
    <dgm:cxn modelId="{28D9EE4D-6DB8-4C84-A658-39ED4097BE1C}" type="presOf" srcId="{D987A0A4-8118-4585-871A-4705EAE4CA33}" destId="{3162A92B-098C-41D6-A0DF-CCBB29CD3710}" srcOrd="0" destOrd="0" presId="urn:microsoft.com/office/officeart/2005/8/layout/equation2"/>
    <dgm:cxn modelId="{9D9B9109-C4E4-4CB7-AD48-EA90338F176E}" type="presOf" srcId="{59678D3D-343B-4E6A-9629-32F7C012051C}" destId="{D747266D-2658-43DE-91AE-2DDB7C81A069}" srcOrd="0" destOrd="0" presId="urn:microsoft.com/office/officeart/2005/8/layout/equation2"/>
    <dgm:cxn modelId="{B60984D0-769C-462B-8915-2186C97C3E10}" type="presOf" srcId="{D48621E4-16A5-4CFD-A2C7-1B722F51CE54}" destId="{1131BE05-4CD5-4F4D-B6B5-FBEFBF480C11}" srcOrd="0" destOrd="0" presId="urn:microsoft.com/office/officeart/2005/8/layout/equation2"/>
    <dgm:cxn modelId="{8296F40C-A8DF-4B0A-A82A-F09AF10F2618}" srcId="{FFA5AFA7-1C37-4BEE-BF3E-A3884CF9390F}" destId="{D48621E4-16A5-4CFD-A2C7-1B722F51CE54}" srcOrd="2" destOrd="0" parTransId="{0E2883FA-A0D2-4D8E-B4B9-A1B6657D6DD4}" sibTransId="{66EBB2AE-3293-4FC9-A5E4-47C9A0FA34AD}"/>
    <dgm:cxn modelId="{41E8853C-453C-45BF-8B5F-C554E2648CC8}" type="presOf" srcId="{D2902566-3BF3-4069-8836-25BBB41E61DC}" destId="{A8E5C2B0-D8AC-4BD1-8ADA-7BA84E4CD93E}" srcOrd="1" destOrd="0" presId="urn:microsoft.com/office/officeart/2005/8/layout/equation2"/>
    <dgm:cxn modelId="{12932358-3DA7-4CCA-969E-BF1FB0966B0B}" srcId="{FFA5AFA7-1C37-4BEE-BF3E-A3884CF9390F}" destId="{D987A0A4-8118-4585-871A-4705EAE4CA33}" srcOrd="1" destOrd="0" parTransId="{544E1ED1-D40D-4B21-91B1-D4E812FB5924}" sibTransId="{D2902566-3BF3-4069-8836-25BBB41E61DC}"/>
    <dgm:cxn modelId="{9725A332-4CF3-4820-9090-AAA32F40472C}" type="presOf" srcId="{FFA5AFA7-1C37-4BEE-BF3E-A3884CF9390F}" destId="{41E0469B-1D81-4101-9027-3FDCE4B11B1B}" srcOrd="0" destOrd="0" presId="urn:microsoft.com/office/officeart/2005/8/layout/equation2"/>
    <dgm:cxn modelId="{629B7EB4-FB30-4DC8-9D2D-A4BCB9FE28E1}" type="presParOf" srcId="{41E0469B-1D81-4101-9027-3FDCE4B11B1B}" destId="{FE981670-C90B-4D05-8722-F9024C851FD6}" srcOrd="0" destOrd="0" presId="urn:microsoft.com/office/officeart/2005/8/layout/equation2"/>
    <dgm:cxn modelId="{DEC9E6A8-C699-43C9-8A30-185D23B3EA37}" type="presParOf" srcId="{FE981670-C90B-4D05-8722-F9024C851FD6}" destId="{D747266D-2658-43DE-91AE-2DDB7C81A069}" srcOrd="0" destOrd="0" presId="urn:microsoft.com/office/officeart/2005/8/layout/equation2"/>
    <dgm:cxn modelId="{EDCD95A6-F758-4962-A0B9-807CECE13FBD}" type="presParOf" srcId="{FE981670-C90B-4D05-8722-F9024C851FD6}" destId="{68999ED8-2616-46F3-A8EC-3D87D4B10EEB}" srcOrd="1" destOrd="0" presId="urn:microsoft.com/office/officeart/2005/8/layout/equation2"/>
    <dgm:cxn modelId="{6642FEA2-D8D8-417D-8192-46856F00CE66}" type="presParOf" srcId="{FE981670-C90B-4D05-8722-F9024C851FD6}" destId="{4E2B8275-DDA3-4585-9C66-BB84A5044CEA}" srcOrd="2" destOrd="0" presId="urn:microsoft.com/office/officeart/2005/8/layout/equation2"/>
    <dgm:cxn modelId="{87F4A97B-5AA6-4F2E-944D-EC284471DEE6}" type="presParOf" srcId="{FE981670-C90B-4D05-8722-F9024C851FD6}" destId="{374D9E92-6C3C-4FA7-8404-6A30CB89E85D}" srcOrd="3" destOrd="0" presId="urn:microsoft.com/office/officeart/2005/8/layout/equation2"/>
    <dgm:cxn modelId="{A20BDCB5-8A57-4DFC-82CC-4603540E0320}" type="presParOf" srcId="{FE981670-C90B-4D05-8722-F9024C851FD6}" destId="{3162A92B-098C-41D6-A0DF-CCBB29CD3710}" srcOrd="4" destOrd="0" presId="urn:microsoft.com/office/officeart/2005/8/layout/equation2"/>
    <dgm:cxn modelId="{B213A110-43E9-4C2E-A5BA-1F5CD1B6FA72}" type="presParOf" srcId="{41E0469B-1D81-4101-9027-3FDCE4B11B1B}" destId="{26DE6A73-7538-4FC4-8346-A255DBF5A929}" srcOrd="1" destOrd="0" presId="urn:microsoft.com/office/officeart/2005/8/layout/equation2"/>
    <dgm:cxn modelId="{ECBEAA45-84BB-4337-AF2D-5A1086F25D13}" type="presParOf" srcId="{26DE6A73-7538-4FC4-8346-A255DBF5A929}" destId="{A8E5C2B0-D8AC-4BD1-8ADA-7BA84E4CD93E}" srcOrd="0" destOrd="0" presId="urn:microsoft.com/office/officeart/2005/8/layout/equation2"/>
    <dgm:cxn modelId="{F6F09F00-D760-4602-A14F-D6E7A23DBAAC}" type="presParOf" srcId="{41E0469B-1D81-4101-9027-3FDCE4B11B1B}" destId="{1131BE05-4CD5-4F4D-B6B5-FBEFBF480C1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7266D-2658-43DE-91AE-2DDB7C81A069}">
      <dsp:nvSpPr>
        <dsp:cNvPr id="0" name=""/>
        <dsp:cNvSpPr/>
      </dsp:nvSpPr>
      <dsp:spPr>
        <a:xfrm>
          <a:off x="2401951" y="147"/>
          <a:ext cx="1586582" cy="1586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900" kern="1200" dirty="0"/>
            <a:t>Creer</a:t>
          </a:r>
        </a:p>
      </dsp:txBody>
      <dsp:txXfrm>
        <a:off x="2634301" y="232497"/>
        <a:ext cx="1121882" cy="1121882"/>
      </dsp:txXfrm>
    </dsp:sp>
    <dsp:sp modelId="{4E2B8275-DDA3-4585-9C66-BB84A5044CEA}">
      <dsp:nvSpPr>
        <dsp:cNvPr id="0" name=""/>
        <dsp:cNvSpPr/>
      </dsp:nvSpPr>
      <dsp:spPr>
        <a:xfrm>
          <a:off x="2735134" y="1715560"/>
          <a:ext cx="920217" cy="92021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500" kern="1200"/>
        </a:p>
      </dsp:txBody>
      <dsp:txXfrm>
        <a:off x="2857109" y="2067451"/>
        <a:ext cx="676267" cy="216435"/>
      </dsp:txXfrm>
    </dsp:sp>
    <dsp:sp modelId="{3162A92B-098C-41D6-A0DF-CCBB29CD3710}">
      <dsp:nvSpPr>
        <dsp:cNvPr id="0" name=""/>
        <dsp:cNvSpPr/>
      </dsp:nvSpPr>
      <dsp:spPr>
        <a:xfrm>
          <a:off x="2401951" y="2764608"/>
          <a:ext cx="1586582" cy="1586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900" kern="1200" dirty="0"/>
            <a:t>Recibir</a:t>
          </a:r>
        </a:p>
      </dsp:txBody>
      <dsp:txXfrm>
        <a:off x="2634301" y="2996958"/>
        <a:ext cx="1121882" cy="1121882"/>
      </dsp:txXfrm>
    </dsp:sp>
    <dsp:sp modelId="{26DE6A73-7538-4FC4-8346-A255DBF5A929}">
      <dsp:nvSpPr>
        <dsp:cNvPr id="0" name=""/>
        <dsp:cNvSpPr/>
      </dsp:nvSpPr>
      <dsp:spPr>
        <a:xfrm>
          <a:off x="4226521" y="1880564"/>
          <a:ext cx="504533" cy="590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300" kern="1200"/>
        </a:p>
      </dsp:txBody>
      <dsp:txXfrm>
        <a:off x="4226521" y="1998606"/>
        <a:ext cx="353173" cy="354124"/>
      </dsp:txXfrm>
    </dsp:sp>
    <dsp:sp modelId="{1131BE05-4CD5-4F4D-B6B5-FBEFBF480C11}">
      <dsp:nvSpPr>
        <dsp:cNvPr id="0" name=""/>
        <dsp:cNvSpPr/>
      </dsp:nvSpPr>
      <dsp:spPr>
        <a:xfrm>
          <a:off x="4940483" y="589086"/>
          <a:ext cx="3173164" cy="3173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R" sz="3800" kern="1200" dirty="0"/>
            <a:t>Hijo de Dios: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800" u="sng" kern="1200" dirty="0"/>
            <a:t>Resultados</a:t>
          </a:r>
        </a:p>
      </dsp:txBody>
      <dsp:txXfrm>
        <a:off x="5405182" y="1053785"/>
        <a:ext cx="2243766" cy="2243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8171-AD05-4B8A-9CA0-1AC700142659}" type="datetimeFigureOut">
              <a:rPr lang="es-CR" smtClean="0"/>
              <a:pPr/>
              <a:t>19/10/2022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8958F-A4AD-4701-A1E7-EA09B8CF40F2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5841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LUIS:</a:t>
            </a:r>
            <a:r>
              <a:rPr lang="es-CR" baseline="0" dirty="0"/>
              <a:t> </a:t>
            </a:r>
            <a:r>
              <a:rPr lang="es-CR" dirty="0"/>
              <a:t>De niño lo llevaban a la iglesia y luego fue líder del grupo de jóvenes. Después se casó y tuvo un hijo. Al tiempo cometió adulterio con la esposa de un amigo. Ambos matrimonios se destruyeron y él se deprimió. Un amigo le habló de Cristo, y se arrepintió y restauró su familia.</a:t>
            </a:r>
          </a:p>
          <a:p>
            <a:r>
              <a:rPr lang="es-CR" dirty="0"/>
              <a:t>LUCIA: Siempre fue una persona muy agradable y amable, pero se molestó mucho cuando su hijo se hizo cristiano.</a:t>
            </a:r>
            <a:r>
              <a:rPr lang="es-CR" baseline="0" dirty="0"/>
              <a:t> </a:t>
            </a:r>
            <a:r>
              <a:rPr lang="es-CR" dirty="0"/>
              <a:t>Le dijo que los cristianos son hipócritas y lo echó de la casa. Un día escuchó a un predicador cristiano en la radio y se dio cuenta de su error. Hoy apoya al pastor de la iglesia local.</a:t>
            </a:r>
          </a:p>
          <a:p>
            <a:r>
              <a:rPr lang="es-CR" dirty="0"/>
              <a:t>JOHN: Ha sido mecánico toda su vida.</a:t>
            </a:r>
            <a:r>
              <a:rPr lang="es-CR" baseline="0" dirty="0"/>
              <a:t> </a:t>
            </a:r>
            <a:r>
              <a:rPr lang="es-CR" dirty="0"/>
              <a:t>Aunque normalmente era honesto, a veces engañaba a algunos clientes cobrándoles más. Un vecino cristiano le invitó a la iglesia y entonces se hizo cristiano también</a:t>
            </a:r>
            <a:r>
              <a:rPr lang="es-CR" dirty="0" smtClean="0"/>
              <a:t>.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014D1-FC3A-4205-801C-CFCE9441C0DE}" type="slidenum">
              <a:rPr lang="es-CR" smtClean="0"/>
              <a:pPr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3586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014D1-FC3A-4205-801C-CFCE9441C0DE}" type="slidenum">
              <a:rPr lang="es-CR" smtClean="0"/>
              <a:pPr/>
              <a:t>17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5759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014D1-FC3A-4205-801C-CFCE9441C0DE}" type="slidenum">
              <a:rPr lang="es-CR" smtClean="0"/>
              <a:pPr/>
              <a:t>18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153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136-D51D-49F2-B034-8338380E5237}" type="datetimeFigureOut">
              <a:rPr lang="es-CR" smtClean="0"/>
              <a:pPr/>
              <a:t>19/10/2022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013-AA5B-44C1-8754-7DFAC5C2BD4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9957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136-D51D-49F2-B034-8338380E5237}" type="datetimeFigureOut">
              <a:rPr lang="es-CR" smtClean="0"/>
              <a:pPr/>
              <a:t>19/10/2022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013-AA5B-44C1-8754-7DFAC5C2BD4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909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136-D51D-49F2-B034-8338380E5237}" type="datetimeFigureOut">
              <a:rPr lang="es-CR" smtClean="0"/>
              <a:pPr/>
              <a:t>19/10/2022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013-AA5B-44C1-8754-7DFAC5C2BD4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1643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80008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136-D51D-49F2-B034-8338380E5237}" type="datetimeFigureOut">
              <a:rPr lang="es-CR" smtClean="0"/>
              <a:pPr/>
              <a:t>19/10/2022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013-AA5B-44C1-8754-7DFAC5C2BD4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6802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136-D51D-49F2-B034-8338380E5237}" type="datetimeFigureOut">
              <a:rPr lang="es-CR" smtClean="0"/>
              <a:pPr/>
              <a:t>19/10/2022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013-AA5B-44C1-8754-7DFAC5C2BD4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4627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136-D51D-49F2-B034-8338380E5237}" type="datetimeFigureOut">
              <a:rPr lang="es-CR" smtClean="0"/>
              <a:pPr/>
              <a:t>19/10/2022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013-AA5B-44C1-8754-7DFAC5C2BD4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9115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136-D51D-49F2-B034-8338380E5237}" type="datetimeFigureOut">
              <a:rPr lang="es-CR" smtClean="0"/>
              <a:pPr/>
              <a:t>19/10/2022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013-AA5B-44C1-8754-7DFAC5C2BD4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027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136-D51D-49F2-B034-8338380E5237}" type="datetimeFigureOut">
              <a:rPr lang="es-CR" smtClean="0"/>
              <a:pPr/>
              <a:t>19/10/2022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013-AA5B-44C1-8754-7DFAC5C2BD4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3946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136-D51D-49F2-B034-8338380E5237}" type="datetimeFigureOut">
              <a:rPr lang="es-CR" smtClean="0"/>
              <a:pPr/>
              <a:t>19/10/2022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013-AA5B-44C1-8754-7DFAC5C2BD4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0242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136-D51D-49F2-B034-8338380E5237}" type="datetimeFigureOut">
              <a:rPr lang="es-CR" smtClean="0"/>
              <a:pPr/>
              <a:t>19/10/2022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013-AA5B-44C1-8754-7DFAC5C2BD4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724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4136-D51D-49F2-B034-8338380E5237}" type="datetimeFigureOut">
              <a:rPr lang="es-CR" smtClean="0"/>
              <a:pPr/>
              <a:t>19/10/2022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5013-AA5B-44C1-8754-7DFAC5C2BD4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6125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C4136-D51D-49F2-B034-8338380E5237}" type="datetimeFigureOut">
              <a:rPr lang="es-CR" smtClean="0"/>
              <a:pPr/>
              <a:t>19/10/2022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5013-AA5B-44C1-8754-7DFAC5C2BD43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1078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795" t="12433" b="12317"/>
          <a:stretch/>
        </p:blipFill>
        <p:spPr>
          <a:xfrm>
            <a:off x="-18473" y="0"/>
            <a:ext cx="12210473" cy="68624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626108" y="474345"/>
            <a:ext cx="6096000" cy="59093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/>
            <a:r>
              <a:rPr lang="es-CR" sz="5400" b="1" dirty="0">
                <a:solidFill>
                  <a:schemeClr val="bg1"/>
                </a:solidFill>
              </a:rPr>
              <a:t>Curso Cimientos</a:t>
            </a:r>
          </a:p>
          <a:p>
            <a:pPr algn="r"/>
            <a:endParaRPr lang="es-CR" sz="4000" b="1" dirty="0" smtClean="0">
              <a:solidFill>
                <a:schemeClr val="bg1"/>
              </a:solidFill>
            </a:endParaRPr>
          </a:p>
          <a:p>
            <a:pPr algn="r"/>
            <a:r>
              <a:rPr lang="es-CR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 </a:t>
            </a:r>
            <a:r>
              <a:rPr lang="es-CR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endParaRPr lang="es-CR" sz="8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CR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Cristiana</a:t>
            </a:r>
          </a:p>
          <a:p>
            <a:pPr algn="r"/>
            <a:endParaRPr lang="es-CR" sz="3600" b="1" dirty="0" smtClean="0">
              <a:solidFill>
                <a:schemeClr val="bg1"/>
              </a:solidFill>
            </a:endParaRPr>
          </a:p>
          <a:p>
            <a:pPr algn="r"/>
            <a:r>
              <a:rPr lang="es-CR" sz="6600" b="1" dirty="0" smtClean="0">
                <a:solidFill>
                  <a:schemeClr val="bg1"/>
                </a:solidFill>
              </a:rPr>
              <a:t>Lección 4</a:t>
            </a:r>
            <a:endParaRPr lang="es-C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Resultado 3. Usted ha recibido la vida eterna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R" b="1" dirty="0"/>
              <a:t>¿Cómo puede usted saber que tiene vida eterna?</a:t>
            </a:r>
          </a:p>
          <a:p>
            <a:pPr marL="0" indent="0">
              <a:buNone/>
            </a:pPr>
            <a:r>
              <a:rPr lang="es-CR" b="1" dirty="0"/>
              <a:t>1ª Juan </a:t>
            </a:r>
            <a:r>
              <a:rPr lang="es-CR" b="1" dirty="0" smtClean="0"/>
              <a:t>5:11-13</a:t>
            </a:r>
          </a:p>
          <a:p>
            <a:pPr marL="0" indent="0">
              <a:buNone/>
            </a:pPr>
            <a:endParaRPr lang="es-CR" b="1" dirty="0"/>
          </a:p>
          <a:p>
            <a:pPr marL="0" indent="0">
              <a:buNone/>
            </a:pPr>
            <a:r>
              <a:rPr lang="es-CR" i="1" dirty="0"/>
              <a:t>“Y este es el testimonio: que </a:t>
            </a:r>
            <a:r>
              <a:rPr lang="es-CR" b="1" i="1" dirty="0">
                <a:solidFill>
                  <a:srgbClr val="C00000"/>
                </a:solidFill>
              </a:rPr>
              <a:t>Dios nos ha dado vida eterna</a:t>
            </a:r>
            <a:r>
              <a:rPr lang="es-CR" i="1" dirty="0"/>
              <a:t>; </a:t>
            </a:r>
          </a:p>
          <a:p>
            <a:pPr marL="0" indent="0">
              <a:buNone/>
            </a:pPr>
            <a:r>
              <a:rPr lang="es-CR" i="1" dirty="0"/>
              <a:t>y esta vida está en su Hijo. </a:t>
            </a:r>
          </a:p>
          <a:p>
            <a:pPr marL="0" indent="0">
              <a:buNone/>
            </a:pPr>
            <a:r>
              <a:rPr lang="es-CR" b="1" i="1" dirty="0">
                <a:solidFill>
                  <a:schemeClr val="accent1"/>
                </a:solidFill>
              </a:rPr>
              <a:t>El que tiene al Hijo</a:t>
            </a:r>
            <a:r>
              <a:rPr lang="es-CR" i="1" dirty="0">
                <a:solidFill>
                  <a:schemeClr val="accent1"/>
                </a:solidFill>
              </a:rPr>
              <a:t>, </a:t>
            </a:r>
            <a:r>
              <a:rPr lang="es-CR" b="1" i="1" dirty="0">
                <a:solidFill>
                  <a:schemeClr val="accent1"/>
                </a:solidFill>
              </a:rPr>
              <a:t>tiene la vida</a:t>
            </a:r>
            <a:r>
              <a:rPr lang="es-CR" i="1" dirty="0"/>
              <a:t>; el que no tiene al Hijo de Dios no tiene la vida. </a:t>
            </a:r>
          </a:p>
          <a:p>
            <a:pPr marL="0" indent="0">
              <a:buNone/>
            </a:pPr>
            <a:r>
              <a:rPr lang="es-CR" i="1" dirty="0"/>
              <a:t>Estas cosas os he escrito a vosotros que creéis en el nombre del Hijo de Dios, </a:t>
            </a:r>
            <a:r>
              <a:rPr lang="es-CR" b="1" i="1" dirty="0">
                <a:solidFill>
                  <a:srgbClr val="C00000"/>
                </a:solidFill>
              </a:rPr>
              <a:t>para que sepáis que tenéis vida eterna</a:t>
            </a:r>
            <a:r>
              <a:rPr lang="es-CR" i="1" dirty="0"/>
              <a:t>, y para que creáis en el nombre del Hijo de Dios."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2DC01EB-58AF-A04C-ACB0-E26D30353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474" y="1288972"/>
            <a:ext cx="1606027" cy="259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09086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Resultado 4. Usted ha sido bautizado con el Espíritu Santo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8510337" cy="4351338"/>
          </a:xfrm>
        </p:spPr>
        <p:txBody>
          <a:bodyPr/>
          <a:lstStyle/>
          <a:p>
            <a:pPr marL="0" indent="0">
              <a:buNone/>
            </a:pPr>
            <a:r>
              <a:rPr lang="es-CR" b="1" dirty="0"/>
              <a:t>¿Quiénes han sido bautizados con el Espíritu Santo?</a:t>
            </a:r>
          </a:p>
          <a:p>
            <a:pPr marL="0" indent="0">
              <a:buNone/>
            </a:pPr>
            <a:r>
              <a:rPr lang="es-CR" b="1" dirty="0"/>
              <a:t>1ª Corintios </a:t>
            </a:r>
            <a:r>
              <a:rPr lang="es-CR" b="1" dirty="0" smtClean="0"/>
              <a:t>12:13</a:t>
            </a:r>
          </a:p>
          <a:p>
            <a:pPr marL="0" indent="0">
              <a:buNone/>
            </a:pPr>
            <a:endParaRPr lang="es-CR" b="1" dirty="0"/>
          </a:p>
          <a:p>
            <a:pPr marL="0" indent="0">
              <a:buNone/>
            </a:pPr>
            <a:r>
              <a:rPr lang="es-CR" i="1" dirty="0"/>
              <a:t> </a:t>
            </a:r>
            <a:r>
              <a:rPr lang="es-CR" i="1" dirty="0" smtClean="0"/>
              <a:t>“</a:t>
            </a:r>
            <a:r>
              <a:rPr lang="es-CR" i="1" dirty="0" smtClean="0"/>
              <a:t>Porque </a:t>
            </a:r>
            <a:r>
              <a:rPr lang="es-CR" b="1" i="1" dirty="0">
                <a:solidFill>
                  <a:srgbClr val="C00000"/>
                </a:solidFill>
              </a:rPr>
              <a:t>por un solo Espíritu fuimos </a:t>
            </a:r>
            <a:r>
              <a:rPr lang="es-CR" b="1" i="1" u="sng" dirty="0">
                <a:solidFill>
                  <a:srgbClr val="C00000"/>
                </a:solidFill>
              </a:rPr>
              <a:t>todos</a:t>
            </a:r>
            <a:r>
              <a:rPr lang="es-CR" b="1" i="1" dirty="0">
                <a:solidFill>
                  <a:srgbClr val="C00000"/>
                </a:solidFill>
              </a:rPr>
              <a:t> bautizados </a:t>
            </a:r>
            <a:r>
              <a:rPr lang="es-CR" i="1" dirty="0"/>
              <a:t>en un cuerpo, sean judíos o griegos, sean esclavos o libres; y </a:t>
            </a:r>
            <a:r>
              <a:rPr lang="es-CR" b="1" i="1" dirty="0">
                <a:solidFill>
                  <a:schemeClr val="accent1"/>
                </a:solidFill>
              </a:rPr>
              <a:t>a </a:t>
            </a:r>
            <a:r>
              <a:rPr lang="es-CR" b="1" i="1" u="sng" dirty="0">
                <a:solidFill>
                  <a:schemeClr val="accent1"/>
                </a:solidFill>
              </a:rPr>
              <a:t>todos</a:t>
            </a:r>
            <a:r>
              <a:rPr lang="es-CR" b="1" i="1" dirty="0">
                <a:solidFill>
                  <a:schemeClr val="accent1"/>
                </a:solidFill>
              </a:rPr>
              <a:t> se nos dio a beber de un mismo Espíritu</a:t>
            </a:r>
            <a:r>
              <a:rPr lang="es-CR" i="1" dirty="0" smtClean="0"/>
              <a:t>.”</a:t>
            </a:r>
            <a:endParaRPr lang="es-CR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9F35E6B-D39C-0840-A52D-A46B0A22D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789" y="1690688"/>
            <a:ext cx="1927011" cy="203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908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Resultado 4. Usted ha sido bautizado con el Espíritu Santo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¿Es posible ser hijo de Dios </a:t>
            </a:r>
            <a:r>
              <a:rPr lang="es-CR" b="1" dirty="0" smtClean="0"/>
              <a:t>y </a:t>
            </a:r>
            <a:r>
              <a:rPr lang="es-CR" b="1" dirty="0"/>
              <a:t>no tener el Espíritu Santo?</a:t>
            </a:r>
          </a:p>
          <a:p>
            <a:pPr marL="0" indent="0">
              <a:buNone/>
            </a:pPr>
            <a:r>
              <a:rPr lang="es-CR" b="1" dirty="0"/>
              <a:t>Romanos </a:t>
            </a:r>
            <a:r>
              <a:rPr lang="es-CR" b="1" dirty="0" smtClean="0"/>
              <a:t>8:9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i="1" dirty="0"/>
              <a:t>“</a:t>
            </a:r>
            <a:r>
              <a:rPr lang="es-CR" i="1" baseline="30000" dirty="0"/>
              <a:t> </a:t>
            </a:r>
            <a:r>
              <a:rPr lang="es-CR" i="1" dirty="0"/>
              <a:t>Mas vosotros no vivís según la carne, sino según el Espíritu, si es que </a:t>
            </a:r>
            <a:r>
              <a:rPr lang="es-CR" b="1" i="1" dirty="0">
                <a:solidFill>
                  <a:schemeClr val="accent1"/>
                </a:solidFill>
              </a:rPr>
              <a:t>el Espíritu de Dios mora en vosotros</a:t>
            </a:r>
            <a:r>
              <a:rPr lang="es-CR" i="1" dirty="0"/>
              <a:t>. Y si alguno </a:t>
            </a:r>
            <a:r>
              <a:rPr lang="es-CR" b="1" i="1" dirty="0">
                <a:solidFill>
                  <a:schemeClr val="accent1"/>
                </a:solidFill>
              </a:rPr>
              <a:t>no tiene el Espíritu de Cristo, no es de él</a:t>
            </a:r>
            <a:r>
              <a:rPr lang="es-CR" i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222414427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Resultado 5. Usted es una nueva criatura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1825625"/>
            <a:ext cx="7391400" cy="4351338"/>
          </a:xfrm>
        </p:spPr>
        <p:txBody>
          <a:bodyPr/>
          <a:lstStyle/>
          <a:p>
            <a:pPr marL="0" indent="0">
              <a:buNone/>
            </a:pPr>
            <a:r>
              <a:rPr lang="es-CR" b="1" dirty="0"/>
              <a:t>¿Por qué es Usted una nueva </a:t>
            </a:r>
            <a:r>
              <a:rPr lang="es-CR" b="1" dirty="0" smtClean="0"/>
              <a:t>criatura</a:t>
            </a:r>
            <a:r>
              <a:rPr lang="es-CR" b="1" dirty="0"/>
              <a:t>?</a:t>
            </a:r>
          </a:p>
          <a:p>
            <a:pPr marL="0" indent="0">
              <a:buNone/>
            </a:pPr>
            <a:r>
              <a:rPr lang="es-CR" b="1" dirty="0"/>
              <a:t>2ª Corintios </a:t>
            </a:r>
            <a:r>
              <a:rPr lang="es-CR" b="1" dirty="0" smtClean="0"/>
              <a:t>5:17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i="1" dirty="0"/>
              <a:t>“De modo que </a:t>
            </a:r>
            <a:r>
              <a:rPr lang="es-CR" b="1" i="1" dirty="0">
                <a:solidFill>
                  <a:schemeClr val="accent1"/>
                </a:solidFill>
              </a:rPr>
              <a:t>si alguno está en Cristo</a:t>
            </a:r>
            <a:r>
              <a:rPr lang="es-CR" i="1" dirty="0"/>
              <a:t>, nueva criatura es; las cosas viejas pasaron; he aquí </a:t>
            </a:r>
            <a:r>
              <a:rPr lang="es-CR" b="1" i="1" u="sng" dirty="0">
                <a:solidFill>
                  <a:srgbClr val="C00000"/>
                </a:solidFill>
              </a:rPr>
              <a:t>todas</a:t>
            </a:r>
            <a:r>
              <a:rPr lang="es-CR" i="1" dirty="0">
                <a:solidFill>
                  <a:srgbClr val="C00000"/>
                </a:solidFill>
              </a:rPr>
              <a:t> </a:t>
            </a:r>
            <a:r>
              <a:rPr lang="es-CR" i="1" dirty="0"/>
              <a:t>son hechas nuevas.”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B723393-8E0B-2F48-99BA-D3192A5F0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21" y="2033704"/>
            <a:ext cx="2544679" cy="41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5132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Resultado 5. Usted es una nueva criatura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¿Cuántas cosas son nuevas para los que están en Cristo? </a:t>
            </a:r>
            <a:endParaRPr lang="es-CR" b="1" dirty="0" smtClean="0"/>
          </a:p>
          <a:p>
            <a:endParaRPr lang="es-CR" dirty="0" smtClean="0"/>
          </a:p>
          <a:p>
            <a:pPr algn="ctr">
              <a:buNone/>
            </a:pPr>
            <a:r>
              <a:rPr lang="es-C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</a:t>
            </a:r>
            <a:endParaRPr lang="es-C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012996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Resultado 6. Usted es parte del cuerpo de Cristo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6958263" cy="1831975"/>
          </a:xfrm>
        </p:spPr>
        <p:txBody>
          <a:bodyPr/>
          <a:lstStyle/>
          <a:p>
            <a:pPr marL="0" indent="0">
              <a:buNone/>
            </a:pPr>
            <a:r>
              <a:rPr lang="es-CR" b="1" dirty="0"/>
              <a:t>¿Quiénes conforman el cuerpo de Cristo?</a:t>
            </a:r>
          </a:p>
          <a:p>
            <a:pPr>
              <a:buNone/>
            </a:pPr>
            <a:r>
              <a:rPr lang="es-CR" b="1" dirty="0"/>
              <a:t>1ª Corintios 12:12 </a:t>
            </a:r>
            <a:r>
              <a:rPr lang="es-CR" b="1" dirty="0" smtClean="0"/>
              <a:t>y </a:t>
            </a:r>
            <a:r>
              <a:rPr lang="es-CR" b="1" dirty="0"/>
              <a:t>27</a:t>
            </a:r>
          </a:p>
        </p:txBody>
      </p:sp>
      <p:pic>
        <p:nvPicPr>
          <p:cNvPr id="7170" name="Picture 2" descr="Resultado de imagen para dibujo hermanos unidos en la iglesia">
            <a:extLst>
              <a:ext uri="{FF2B5EF4-FFF2-40B4-BE49-F238E27FC236}">
                <a16:creationId xmlns:a16="http://schemas.microsoft.com/office/drawing/2014/main" xmlns="" id="{2DC2907D-A8A1-BD49-B24A-6A669C5BE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4280"/>
            <a:ext cx="12192000" cy="39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E304B48-D180-344C-89F6-1998C65ADCF4}"/>
              </a:ext>
            </a:extLst>
          </p:cNvPr>
          <p:cNvSpPr txBox="1"/>
          <p:nvPr/>
        </p:nvSpPr>
        <p:spPr>
          <a:xfrm>
            <a:off x="2358046" y="3188717"/>
            <a:ext cx="7475907" cy="3354765"/>
          </a:xfrm>
          <a:prstGeom prst="rect">
            <a:avLst/>
          </a:prstGeom>
          <a:solidFill>
            <a:srgbClr val="1C1C1C">
              <a:alpha val="30196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C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 así como el cuerpo es uno, y tiene muchos miembros, pero </a:t>
            </a:r>
            <a:r>
              <a:rPr lang="es-CR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s-C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miembros del cuerpo, siendo muchos, </a:t>
            </a:r>
            <a:r>
              <a:rPr lang="es-C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</a:t>
            </a:r>
            <a:r>
              <a:rPr lang="es-C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solo cuerpo, así también Cristo</a:t>
            </a:r>
            <a:r>
              <a:rPr lang="es-C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C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s-CR" sz="32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es-CR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Vosotros</a:t>
            </a:r>
            <a:r>
              <a:rPr lang="es-C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pues, sois el cuerpo de Cristo, y miembros </a:t>
            </a:r>
            <a:r>
              <a:rPr lang="es-CR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</a:t>
            </a:r>
            <a:r>
              <a:rPr lang="es-CR" sz="3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</a:t>
            </a:r>
            <a:r>
              <a:rPr lang="es-C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s-C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particular.”</a:t>
            </a:r>
          </a:p>
          <a:p>
            <a:pPr algn="ctr"/>
            <a:endParaRPr lang="es-C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60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Resultado 6. Usted es parte del cuerpo de Cristo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¿Qué otro nombre se le da a la Iglesia? </a:t>
            </a:r>
          </a:p>
          <a:p>
            <a:pPr marL="0" indent="0">
              <a:buNone/>
            </a:pPr>
            <a:r>
              <a:rPr lang="es-CR" b="1" dirty="0"/>
              <a:t>1ª Pedro </a:t>
            </a:r>
            <a:r>
              <a:rPr lang="es-CR" b="1" dirty="0" smtClean="0"/>
              <a:t>2:10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i="1" dirty="0"/>
              <a:t>“vosotros que en otro tiempo no erais pueblo, pero que ahora sois </a:t>
            </a:r>
            <a:r>
              <a:rPr lang="es-CR" b="1" i="1" u="sng" dirty="0"/>
              <a:t>pueblo de Dios</a:t>
            </a:r>
            <a:r>
              <a:rPr lang="es-CR" i="1" dirty="0"/>
              <a:t>; que en otro tiempo no habíais alcanzado misericordia, pero ahora habéis alcanzado misericordia”</a:t>
            </a:r>
          </a:p>
        </p:txBody>
      </p:sp>
    </p:spTree>
    <p:extLst>
      <p:ext uri="{BB962C8B-B14F-4D97-AF65-F5344CB8AC3E}">
        <p14:creationId xmlns:p14="http://schemas.microsoft.com/office/powerpoint/2010/main" val="2451040021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000" b="1" dirty="0">
                <a:solidFill>
                  <a:srgbClr val="993366"/>
                </a:solidFill>
              </a:rPr>
              <a:t>Tres historias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l="16449" r="15531" b="13014"/>
          <a:stretch/>
        </p:blipFill>
        <p:spPr>
          <a:xfrm>
            <a:off x="1631077" y="1905293"/>
            <a:ext cx="1808798" cy="22025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/>
          <a:srcRect l="10838" t="12182" r="9501" b="13374"/>
          <a:stretch/>
        </p:blipFill>
        <p:spPr>
          <a:xfrm>
            <a:off x="5234031" y="1906188"/>
            <a:ext cx="1565825" cy="21989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70951" y="1900921"/>
            <a:ext cx="1765136" cy="220422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23949" y="4107837"/>
            <a:ext cx="309033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Luis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435691" y="4107837"/>
            <a:ext cx="309033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Lucía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947433" y="4107837"/>
            <a:ext cx="309033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US" sz="3200" b="1" dirty="0"/>
              <a:t>John</a:t>
            </a:r>
            <a:endParaRPr lang="es-CR" sz="3200" b="1" dirty="0"/>
          </a:p>
        </p:txBody>
      </p:sp>
      <p:sp>
        <p:nvSpPr>
          <p:cNvPr id="2" name="Botón de acción: Hacia delante o Siguiente 1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CuadroTexto 9"/>
          <p:cNvSpPr txBox="1"/>
          <p:nvPr/>
        </p:nvSpPr>
        <p:spPr>
          <a:xfrm>
            <a:off x="838200" y="4925255"/>
            <a:ext cx="10515599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US" sz="4000" b="1" dirty="0">
                <a:solidFill>
                  <a:srgbClr val="993366"/>
                </a:solidFill>
              </a:rPr>
              <a:t>¿Cómo se dan los resultados de la </a:t>
            </a:r>
          </a:p>
          <a:p>
            <a:pPr algn="ctr"/>
            <a:r>
              <a:rPr lang="es-US" sz="4000" b="1" dirty="0">
                <a:solidFill>
                  <a:srgbClr val="993366"/>
                </a:solidFill>
              </a:rPr>
              <a:t>salvación en estas personas?</a:t>
            </a:r>
            <a:endParaRPr lang="es-CR" sz="3200" b="1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0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000" b="1" dirty="0">
                <a:solidFill>
                  <a:srgbClr val="993366"/>
                </a:solidFill>
              </a:rPr>
              <a:t>Tres historias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l="16449" r="15531" b="13014"/>
          <a:stretch/>
        </p:blipFill>
        <p:spPr>
          <a:xfrm>
            <a:off x="1631077" y="1905293"/>
            <a:ext cx="1808798" cy="22025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/>
          <a:srcRect l="10838" t="12182" r="9501" b="13374"/>
          <a:stretch/>
        </p:blipFill>
        <p:spPr>
          <a:xfrm>
            <a:off x="5234031" y="1906188"/>
            <a:ext cx="1565825" cy="21989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70951" y="1900921"/>
            <a:ext cx="1765136" cy="220422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23949" y="4107837"/>
            <a:ext cx="309033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Luis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435691" y="4107837"/>
            <a:ext cx="309033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Lucía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947433" y="4107837"/>
            <a:ext cx="309033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US" sz="3200" b="1" dirty="0"/>
              <a:t>John</a:t>
            </a:r>
            <a:endParaRPr lang="es-CR" sz="3200" b="1" dirty="0"/>
          </a:p>
        </p:txBody>
      </p:sp>
      <p:sp>
        <p:nvSpPr>
          <p:cNvPr id="2" name="Botón de acción: Hacia delante o Siguiente 1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CuadroTexto 9"/>
          <p:cNvSpPr txBox="1"/>
          <p:nvPr/>
        </p:nvSpPr>
        <p:spPr>
          <a:xfrm>
            <a:off x="838200" y="4925255"/>
            <a:ext cx="10515599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US" sz="4000" b="1" dirty="0">
                <a:solidFill>
                  <a:srgbClr val="993366"/>
                </a:solidFill>
              </a:rPr>
              <a:t>¿Cómo se dan los resultados de la </a:t>
            </a:r>
          </a:p>
          <a:p>
            <a:pPr algn="ctr"/>
            <a:r>
              <a:rPr lang="es-US" sz="4000" b="1" dirty="0">
                <a:solidFill>
                  <a:srgbClr val="993366"/>
                </a:solidFill>
              </a:rPr>
              <a:t>salvación en su vida?</a:t>
            </a:r>
            <a:endParaRPr lang="es-CR" sz="3200" b="1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F9B7CD9-54F1-984E-B920-4A9C8D4ECD01}"/>
              </a:ext>
            </a:extLst>
          </p:cNvPr>
          <p:cNvSpPr txBox="1"/>
          <p:nvPr/>
        </p:nvSpPr>
        <p:spPr>
          <a:xfrm>
            <a:off x="1189822" y="1355076"/>
            <a:ext cx="932027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dirty="0">
                <a:solidFill>
                  <a:srgbClr val="C00000"/>
                </a:solidFill>
              </a:rPr>
              <a:t>Tarea:</a:t>
            </a:r>
            <a:r>
              <a:rPr lang="es-CR" sz="2800" dirty="0"/>
              <a:t/>
            </a:r>
            <a:br>
              <a:rPr lang="es-CR" sz="2800" dirty="0"/>
            </a:br>
            <a:r>
              <a:rPr lang="es-CR" sz="2800" dirty="0"/>
              <a:t/>
            </a:r>
            <a:br>
              <a:rPr lang="es-CR" sz="2800" dirty="0"/>
            </a:br>
            <a:r>
              <a:rPr lang="es-CR" sz="2800" dirty="0"/>
              <a:t>Explique en media página cómo ha experimentado en su propia vida los resultados de la salvación</a:t>
            </a:r>
            <a:r>
              <a:rPr lang="es-CR" sz="2800" dirty="0" smtClean="0"/>
              <a:t>… analice </a:t>
            </a:r>
            <a:r>
              <a:rPr lang="es-CR" sz="2800" dirty="0"/>
              <a:t>retrospectivamente su vida pasada sin Cristo, y su vida renacida con Cristo.</a:t>
            </a:r>
          </a:p>
        </p:txBody>
      </p:sp>
    </p:spTree>
    <p:extLst>
      <p:ext uri="{BB962C8B-B14F-4D97-AF65-F5344CB8AC3E}">
        <p14:creationId xmlns:p14="http://schemas.microsoft.com/office/powerpoint/2010/main" val="18301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sz="5400" dirty="0"/>
              <a:t>Lección 4</a:t>
            </a:r>
            <a:r>
              <a:rPr lang="es-CR" dirty="0"/>
              <a:t/>
            </a:r>
            <a:br>
              <a:rPr lang="es-CR" dirty="0"/>
            </a:br>
            <a:r>
              <a:rPr lang="es-CR" sz="6600" b="1" dirty="0"/>
              <a:t>Resultados de la Salvación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 dirty="0"/>
          </a:p>
          <a:p>
            <a:r>
              <a:rPr lang="es-US" dirty="0"/>
              <a:t>Nivel 1</a:t>
            </a:r>
          </a:p>
          <a:p>
            <a:r>
              <a:rPr lang="es-US" b="1" dirty="0"/>
              <a:t>Instituto Bíblico Comunidad Génesis</a:t>
            </a:r>
            <a:endParaRPr lang="es-CR" b="1" dirty="0"/>
          </a:p>
          <a:p>
            <a:endParaRPr lang="es-CR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90312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3511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Versículo para memorizar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R" dirty="0"/>
              <a:t>“</a:t>
            </a:r>
            <a:r>
              <a:rPr lang="es-CR" i="1" dirty="0"/>
              <a:t>Pero vosotros sois linaje escogido, </a:t>
            </a:r>
          </a:p>
          <a:p>
            <a:pPr marL="0" indent="0" algn="ctr">
              <a:buNone/>
            </a:pPr>
            <a:r>
              <a:rPr lang="es-CR" i="1" dirty="0"/>
              <a:t>real sacerdocio, </a:t>
            </a:r>
          </a:p>
          <a:p>
            <a:pPr marL="0" indent="0" algn="ctr">
              <a:buNone/>
            </a:pPr>
            <a:r>
              <a:rPr lang="es-CR" i="1" dirty="0"/>
              <a:t>nación santa, </a:t>
            </a:r>
          </a:p>
          <a:p>
            <a:pPr marL="0" indent="0" algn="ctr">
              <a:buNone/>
            </a:pPr>
            <a:r>
              <a:rPr lang="es-CR" i="1" dirty="0"/>
              <a:t>pueblo adquirido por Dios, </a:t>
            </a:r>
          </a:p>
          <a:p>
            <a:pPr marL="0" indent="0" algn="ctr">
              <a:buNone/>
            </a:pPr>
            <a:r>
              <a:rPr lang="es-CR" i="1" dirty="0"/>
              <a:t>a fin de que anunciéis las virtudes de aquel </a:t>
            </a:r>
          </a:p>
          <a:p>
            <a:pPr marL="0" indent="0" algn="ctr">
              <a:buNone/>
            </a:pPr>
            <a:r>
              <a:rPr lang="es-CR" i="1" dirty="0"/>
              <a:t>que os llamó de las tinieblas a su luz admirable</a:t>
            </a:r>
            <a:r>
              <a:rPr lang="es-CR" dirty="0"/>
              <a:t>”</a:t>
            </a:r>
          </a:p>
          <a:p>
            <a:pPr marL="0" indent="0" algn="ctr">
              <a:buNone/>
            </a:pPr>
            <a:r>
              <a:rPr lang="es-CR" sz="2000" dirty="0"/>
              <a:t>1ª Pedro 2:9</a:t>
            </a:r>
          </a:p>
          <a:p>
            <a:pPr marL="0" indent="0">
              <a:buNone/>
            </a:pPr>
            <a:endParaRPr lang="es-CR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178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Para crecer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LECTURA BIBLICA: Esta semana lea  MATEO 22 - 28. 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6B27DE5-C35F-9A4F-970F-AC308AF03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780" y="4198159"/>
            <a:ext cx="3205813" cy="16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MEMORICE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/>
              <a:t>MEMORICE EL NOMBRE de los siguientes libros del Nuevo Testamento: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2ª Pedro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1ª Juan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2ª Juan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3ª Juan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Judas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Apocalipsis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2949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sz="5400" dirty="0"/>
              <a:t>Lección 4</a:t>
            </a:r>
            <a:r>
              <a:rPr lang="es-CR" dirty="0"/>
              <a:t/>
            </a:r>
            <a:br>
              <a:rPr lang="es-CR" dirty="0"/>
            </a:br>
            <a:r>
              <a:rPr lang="es-CR" sz="6600" b="1" dirty="0"/>
              <a:t>Resultados de la Salvación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 dirty="0"/>
          </a:p>
          <a:p>
            <a:r>
              <a:rPr lang="es-US" dirty="0"/>
              <a:t>Nivel 1</a:t>
            </a:r>
          </a:p>
          <a:p>
            <a:r>
              <a:rPr lang="es-US" b="1" dirty="0"/>
              <a:t>Instituto Bíblico Comunidad Génesis</a:t>
            </a:r>
            <a:endParaRPr lang="es-CR" b="1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3178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000" b="1" dirty="0">
                <a:solidFill>
                  <a:srgbClr val="993366"/>
                </a:solidFill>
              </a:rPr>
              <a:t>Tres historias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l="16449" r="15531" b="13014"/>
          <a:stretch/>
        </p:blipFill>
        <p:spPr>
          <a:xfrm>
            <a:off x="1631077" y="2275586"/>
            <a:ext cx="1808798" cy="22025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/>
          <a:srcRect l="10838" t="12182" r="9501" b="13374"/>
          <a:stretch/>
        </p:blipFill>
        <p:spPr>
          <a:xfrm>
            <a:off x="5234031" y="2276481"/>
            <a:ext cx="1565825" cy="21989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70951" y="2271214"/>
            <a:ext cx="1765136" cy="220422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23949" y="4478130"/>
            <a:ext cx="309033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Luis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435691" y="4478130"/>
            <a:ext cx="309033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Lucía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947433" y="4478130"/>
            <a:ext cx="309033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US" sz="3200" b="1" dirty="0"/>
              <a:t>John</a:t>
            </a:r>
            <a:endParaRPr lang="es-CR" sz="3200" b="1" dirty="0"/>
          </a:p>
        </p:txBody>
      </p:sp>
      <p:sp>
        <p:nvSpPr>
          <p:cNvPr id="2" name="Botón de acción: Hacia delante o Siguiente 1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244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Resultados de la Salvación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1660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6125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Cristo está en su vida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611781" cy="4351338"/>
          </a:xfrm>
        </p:spPr>
        <p:txBody>
          <a:bodyPr/>
          <a:lstStyle/>
          <a:p>
            <a:pPr marL="0" indent="0">
              <a:buNone/>
            </a:pPr>
            <a:r>
              <a:rPr lang="es-CR" b="1" dirty="0"/>
              <a:t>¿Dónde está Cristo (en relación a Usted)?</a:t>
            </a:r>
          </a:p>
          <a:p>
            <a:pPr marL="0" indent="0">
              <a:buNone/>
            </a:pPr>
            <a:r>
              <a:rPr lang="es-CR" b="1" dirty="0" smtClean="0"/>
              <a:t>Apocalipsis </a:t>
            </a:r>
            <a:r>
              <a:rPr lang="es-CR" b="1" dirty="0"/>
              <a:t>3:20</a:t>
            </a:r>
          </a:p>
        </p:txBody>
      </p:sp>
      <p:pic>
        <p:nvPicPr>
          <p:cNvPr id="1028" name="Picture 4" descr="Resultado de imagen para apocalipsis 3:20">
            <a:extLst>
              <a:ext uri="{FF2B5EF4-FFF2-40B4-BE49-F238E27FC236}">
                <a16:creationId xmlns:a16="http://schemas.microsoft.com/office/drawing/2014/main" xmlns="" id="{4CF883AE-3726-AC42-AC11-651840AB1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3"/>
          <a:stretch/>
        </p:blipFill>
        <p:spPr bwMode="auto">
          <a:xfrm>
            <a:off x="6993125" y="0"/>
            <a:ext cx="519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19D551B-1D45-A847-8B68-0901EB148BAE}"/>
              </a:ext>
            </a:extLst>
          </p:cNvPr>
          <p:cNvSpPr txBox="1"/>
          <p:nvPr/>
        </p:nvSpPr>
        <p:spPr>
          <a:xfrm>
            <a:off x="1381344" y="3665550"/>
            <a:ext cx="5068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2800" i="1" dirty="0"/>
              <a:t>“</a:t>
            </a:r>
            <a:r>
              <a:rPr lang="es-CR" sz="2800" i="1" baseline="30000" dirty="0"/>
              <a:t> </a:t>
            </a:r>
            <a:r>
              <a:rPr lang="es-CR" sz="2800" i="1" dirty="0"/>
              <a:t>He aquí, </a:t>
            </a:r>
            <a:r>
              <a:rPr lang="es-CR" sz="2800" b="1" i="1" u="sng" dirty="0"/>
              <a:t>yo estoy a la puerta y llamo</a:t>
            </a:r>
            <a:r>
              <a:rPr lang="es-CR" sz="2800" i="1" dirty="0"/>
              <a:t>; si alguno oye mi voz y abre la puerta, </a:t>
            </a:r>
            <a:r>
              <a:rPr lang="es-CR" sz="2800" b="1" i="1" dirty="0">
                <a:solidFill>
                  <a:srgbClr val="C00000"/>
                </a:solidFill>
              </a:rPr>
              <a:t>entraré</a:t>
            </a:r>
            <a:r>
              <a:rPr lang="es-CR" sz="2800" i="1" dirty="0"/>
              <a:t> a él, y </a:t>
            </a:r>
            <a:r>
              <a:rPr lang="es-CR" sz="2800" b="1" i="1" dirty="0">
                <a:solidFill>
                  <a:srgbClr val="C00000"/>
                </a:solidFill>
              </a:rPr>
              <a:t>cenaré</a:t>
            </a:r>
            <a:r>
              <a:rPr lang="es-CR" sz="2800" i="1" dirty="0">
                <a:solidFill>
                  <a:srgbClr val="C00000"/>
                </a:solidFill>
              </a:rPr>
              <a:t> </a:t>
            </a:r>
            <a:r>
              <a:rPr lang="es-CR" sz="2800" i="1" dirty="0"/>
              <a:t>con él, y él conmigo.”</a:t>
            </a:r>
          </a:p>
        </p:txBody>
      </p:sp>
    </p:spTree>
    <p:extLst>
      <p:ext uri="{BB962C8B-B14F-4D97-AF65-F5344CB8AC3E}">
        <p14:creationId xmlns:p14="http://schemas.microsoft.com/office/powerpoint/2010/main" val="14713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Cristo está en su vida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¿Cuántas veces </a:t>
            </a:r>
            <a:r>
              <a:rPr lang="es-CR" b="1" dirty="0" smtClean="0"/>
              <a:t>usted </a:t>
            </a:r>
            <a:r>
              <a:rPr lang="es-CR" b="1" dirty="0"/>
              <a:t>debe recibir a Jesucristo?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56E4BDD-1322-0E46-865D-3FC458DBF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25" y="3269095"/>
            <a:ext cx="2771275" cy="27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5125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Cristo está en su vida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¿Le dejará alguna vez Jesucristo?</a:t>
            </a:r>
          </a:p>
          <a:p>
            <a:pPr marL="0" indent="0">
              <a:buNone/>
            </a:pPr>
            <a:r>
              <a:rPr lang="es-CR" b="1" dirty="0"/>
              <a:t>Hebreos </a:t>
            </a:r>
            <a:r>
              <a:rPr lang="es-CR" b="1" dirty="0" smtClean="0"/>
              <a:t>13:5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i="1" dirty="0"/>
              <a:t>“Sean vuestras costumbres sin avaricia, contentos con lo que tenéis ahora; porque él dijo: </a:t>
            </a:r>
            <a:r>
              <a:rPr lang="es-CR" b="1" i="1" u="sng" dirty="0">
                <a:solidFill>
                  <a:srgbClr val="C00000"/>
                </a:solidFill>
              </a:rPr>
              <a:t>No te desampararé, ni te dejaré</a:t>
            </a:r>
            <a:r>
              <a:rPr lang="es-CR" i="1" dirty="0"/>
              <a:t>;”</a:t>
            </a:r>
          </a:p>
        </p:txBody>
      </p:sp>
    </p:spTree>
    <p:extLst>
      <p:ext uri="{BB962C8B-B14F-4D97-AF65-F5344CB8AC3E}">
        <p14:creationId xmlns:p14="http://schemas.microsoft.com/office/powerpoint/2010/main" val="52511452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Resultado 1. Sus pecados fueron perdonados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8438147" cy="1586169"/>
          </a:xfrm>
        </p:spPr>
        <p:txBody>
          <a:bodyPr/>
          <a:lstStyle/>
          <a:p>
            <a:pPr marL="0" indent="0">
              <a:buNone/>
            </a:pPr>
            <a:r>
              <a:rPr lang="es-CR" b="1" dirty="0"/>
              <a:t>¿Cuántos de sus pecados fueron perdonados?</a:t>
            </a:r>
          </a:p>
          <a:p>
            <a:pPr marL="0" indent="0">
              <a:buNone/>
            </a:pPr>
            <a:r>
              <a:rPr lang="es-CR" b="1" dirty="0"/>
              <a:t>Colosenses </a:t>
            </a:r>
            <a:r>
              <a:rPr lang="es-CR" b="1" dirty="0" smtClean="0"/>
              <a:t>2:13-14</a:t>
            </a:r>
          </a:p>
          <a:p>
            <a:pPr marL="0" indent="0">
              <a:buNone/>
            </a:pPr>
            <a:endParaRPr lang="es-CR" dirty="0"/>
          </a:p>
        </p:txBody>
      </p:sp>
      <p:pic>
        <p:nvPicPr>
          <p:cNvPr id="3074" name="Picture 2" descr="Resultado de imagen para acta de los decretos">
            <a:extLst>
              <a:ext uri="{FF2B5EF4-FFF2-40B4-BE49-F238E27FC236}">
                <a16:creationId xmlns:a16="http://schemas.microsoft.com/office/drawing/2014/main" xmlns="" id="{9D91C9AF-B0BC-A341-9275-7891783C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347" y="2570163"/>
            <a:ext cx="22606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38200" y="3034735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s-CR" sz="2800" i="1" dirty="0"/>
              <a:t>“</a:t>
            </a:r>
            <a:r>
              <a:rPr lang="es-CR" sz="2800" i="1" baseline="30000" dirty="0"/>
              <a:t> </a:t>
            </a:r>
            <a:r>
              <a:rPr lang="es-CR" sz="2800" i="1" dirty="0">
                <a:solidFill>
                  <a:srgbClr val="C00000"/>
                </a:solidFill>
              </a:rPr>
              <a:t>Y a vosotros, estando muertos en pecados </a:t>
            </a:r>
            <a:r>
              <a:rPr lang="es-CR" sz="2800" i="1" dirty="0"/>
              <a:t>y en la </a:t>
            </a:r>
            <a:r>
              <a:rPr lang="es-CR" sz="2800" i="1" dirty="0" err="1"/>
              <a:t>incircuncisión</a:t>
            </a:r>
            <a:r>
              <a:rPr lang="es-CR" sz="2800" i="1" dirty="0"/>
              <a:t> de vuestra carne, os dio vida juntamente con él, </a:t>
            </a:r>
            <a:r>
              <a:rPr lang="es-CR" sz="2800" b="1" i="1" dirty="0">
                <a:solidFill>
                  <a:srgbClr val="C00000"/>
                </a:solidFill>
              </a:rPr>
              <a:t>perdonándoos </a:t>
            </a:r>
            <a:r>
              <a:rPr lang="es-CR" sz="2800" b="1" i="1" u="sng" dirty="0">
                <a:solidFill>
                  <a:srgbClr val="C00000"/>
                </a:solidFill>
              </a:rPr>
              <a:t>todos</a:t>
            </a:r>
            <a:r>
              <a:rPr lang="es-CR" sz="2800" b="1" i="1" dirty="0">
                <a:solidFill>
                  <a:srgbClr val="C00000"/>
                </a:solidFill>
              </a:rPr>
              <a:t> los pecados</a:t>
            </a:r>
            <a:r>
              <a:rPr lang="es-CR" sz="2800" i="1" dirty="0"/>
              <a:t>, </a:t>
            </a:r>
          </a:p>
          <a:p>
            <a:pPr marL="0" lvl="1"/>
            <a:r>
              <a:rPr lang="es-CR" sz="2800" b="1" i="1" u="sng" dirty="0"/>
              <a:t>anulando el acta de los decretos que había contra nosotros, que nos era contraria, quitándola de en medio y clavándola en la </a:t>
            </a:r>
            <a:r>
              <a:rPr lang="es-CR" sz="2800" b="1" i="1" u="sng" dirty="0" smtClean="0"/>
              <a:t>cruz</a:t>
            </a:r>
            <a:r>
              <a:rPr lang="es-CR" sz="2800" i="1" dirty="0" smtClean="0"/>
              <a:t>“</a:t>
            </a:r>
            <a:endParaRPr lang="es-CR" sz="2800" i="1" dirty="0"/>
          </a:p>
        </p:txBody>
      </p:sp>
    </p:spTree>
    <p:extLst>
      <p:ext uri="{BB962C8B-B14F-4D97-AF65-F5344CB8AC3E}">
        <p14:creationId xmlns:p14="http://schemas.microsoft.com/office/powerpoint/2010/main" val="328353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Resultado 2. Usted ha llegado a ser hijo de Dios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6516330" cy="4351338"/>
          </a:xfrm>
        </p:spPr>
        <p:txBody>
          <a:bodyPr/>
          <a:lstStyle/>
          <a:p>
            <a:pPr marL="0" indent="0">
              <a:buNone/>
            </a:pPr>
            <a:r>
              <a:rPr lang="es-CR" b="1" dirty="0"/>
              <a:t>¿Por qué usted es hijo de Dios? </a:t>
            </a:r>
          </a:p>
          <a:p>
            <a:pPr marL="0" indent="0">
              <a:buNone/>
            </a:pPr>
            <a:r>
              <a:rPr lang="es-CR" b="1" dirty="0"/>
              <a:t>Juan </a:t>
            </a:r>
            <a:r>
              <a:rPr lang="es-CR" b="1" dirty="0" smtClean="0"/>
              <a:t>1:12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i="1" dirty="0"/>
              <a:t> </a:t>
            </a:r>
            <a:r>
              <a:rPr lang="es-CR" i="1" dirty="0" smtClean="0"/>
              <a:t>“Mas </a:t>
            </a:r>
            <a:r>
              <a:rPr lang="es-CR" b="1" i="1" dirty="0">
                <a:solidFill>
                  <a:schemeClr val="accent1"/>
                </a:solidFill>
              </a:rPr>
              <a:t>a todos los que le recibieron</a:t>
            </a:r>
            <a:r>
              <a:rPr lang="es-CR" b="1" i="1" dirty="0"/>
              <a:t>, </a:t>
            </a:r>
            <a:r>
              <a:rPr lang="es-CR" b="1" i="1" dirty="0">
                <a:solidFill>
                  <a:schemeClr val="accent1"/>
                </a:solidFill>
              </a:rPr>
              <a:t>a los que creen en su nombre</a:t>
            </a:r>
            <a:r>
              <a:rPr lang="es-CR" i="1" dirty="0"/>
              <a:t>, les dio potestad de ser hechos hijos de </a:t>
            </a:r>
            <a:r>
              <a:rPr lang="es-CR" i="1" dirty="0" smtClean="0"/>
              <a:t>Dios“</a:t>
            </a:r>
            <a:endParaRPr lang="es-CR" i="1" dirty="0"/>
          </a:p>
        </p:txBody>
      </p:sp>
      <p:pic>
        <p:nvPicPr>
          <p:cNvPr id="4098" name="Picture 2" descr="Resultado de imagen para dibujo de somos hijos de Dios">
            <a:extLst>
              <a:ext uri="{FF2B5EF4-FFF2-40B4-BE49-F238E27FC236}">
                <a16:creationId xmlns:a16="http://schemas.microsoft.com/office/drawing/2014/main" xmlns="" id="{F0E674DC-4A2C-7646-9228-EC09B4DE1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5884" y="1718616"/>
            <a:ext cx="3777916" cy="445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10497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7801</TotalTime>
  <Words>838</Words>
  <Application>Microsoft Office PowerPoint</Application>
  <PresentationFormat>Panorámica</PresentationFormat>
  <Paragraphs>118</Paragraphs>
  <Slides>23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Presentación de PowerPoint</vt:lpstr>
      <vt:lpstr>Lección 4 Resultados de la Salvación</vt:lpstr>
      <vt:lpstr>Tres historias</vt:lpstr>
      <vt:lpstr>Resultados de la Salvación</vt:lpstr>
      <vt:lpstr>Cristo está en su vida</vt:lpstr>
      <vt:lpstr>Cristo está en su vida</vt:lpstr>
      <vt:lpstr>Cristo está en su vida</vt:lpstr>
      <vt:lpstr>Resultado 1. Sus pecados fueron perdonados</vt:lpstr>
      <vt:lpstr>Resultado 2. Usted ha llegado a ser hijo de Dios</vt:lpstr>
      <vt:lpstr>Resultado 3. Usted ha recibido la vida eterna</vt:lpstr>
      <vt:lpstr>Resultado 4. Usted ha sido bautizado con el Espíritu Santo</vt:lpstr>
      <vt:lpstr>Resultado 4. Usted ha sido bautizado con el Espíritu Santo</vt:lpstr>
      <vt:lpstr>Resultado 5. Usted es una nueva criatura</vt:lpstr>
      <vt:lpstr>Resultado 5. Usted es una nueva criatura</vt:lpstr>
      <vt:lpstr>Resultado 6. Usted es parte del cuerpo de Cristo</vt:lpstr>
      <vt:lpstr>Resultado 6. Usted es parte del cuerpo de Cristo</vt:lpstr>
      <vt:lpstr>Tres historias</vt:lpstr>
      <vt:lpstr>Tres historias</vt:lpstr>
      <vt:lpstr>Presentación de PowerPoint</vt:lpstr>
      <vt:lpstr>Versículo para memorizar</vt:lpstr>
      <vt:lpstr>Para crecer</vt:lpstr>
      <vt:lpstr>MEMORICE</vt:lpstr>
      <vt:lpstr>Lección 4 Resultados de la Salvación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4 Resultados de la Salvación</dc:title>
  <dc:creator>Gabriel Leandro</dc:creator>
  <cp:lastModifiedBy>Gabriel Leandro</cp:lastModifiedBy>
  <cp:revision>37</cp:revision>
  <dcterms:created xsi:type="dcterms:W3CDTF">2019-08-10T02:49:42Z</dcterms:created>
  <dcterms:modified xsi:type="dcterms:W3CDTF">2022-10-20T05:13:58Z</dcterms:modified>
</cp:coreProperties>
</file>