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6" r:id="rId3"/>
    <p:sldId id="280" r:id="rId4"/>
    <p:sldId id="281" r:id="rId5"/>
    <p:sldId id="282" r:id="rId6"/>
    <p:sldId id="283" r:id="rId7"/>
    <p:sldId id="260" r:id="rId8"/>
    <p:sldId id="258" r:id="rId9"/>
    <p:sldId id="259" r:id="rId10"/>
    <p:sldId id="261" r:id="rId11"/>
    <p:sldId id="262" r:id="rId12"/>
    <p:sldId id="263" r:id="rId13"/>
    <p:sldId id="265" r:id="rId14"/>
    <p:sldId id="267" r:id="rId15"/>
    <p:sldId id="269" r:id="rId16"/>
    <p:sldId id="272" r:id="rId17"/>
    <p:sldId id="273" r:id="rId18"/>
    <p:sldId id="274" r:id="rId19"/>
    <p:sldId id="275" r:id="rId20"/>
    <p:sldId id="288" r:id="rId21"/>
    <p:sldId id="276" r:id="rId22"/>
    <p:sldId id="286" r:id="rId23"/>
    <p:sldId id="277" r:id="rId24"/>
    <p:sldId id="291" r:id="rId25"/>
    <p:sldId id="278" r:id="rId26"/>
    <p:sldId id="279" r:id="rId27"/>
    <p:sldId id="284" r:id="rId28"/>
    <p:sldId id="285" r:id="rId29"/>
    <p:sldId id="289" r:id="rId30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9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58CFDC-3662-4177-BDB5-52B316DC29AB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A25121E7-0753-43F8-96C0-9344A0CBC232}">
      <dgm:prSet phldrT="[Texto]" custT="1"/>
      <dgm:spPr/>
      <dgm:t>
        <a:bodyPr/>
        <a:lstStyle/>
        <a:p>
          <a:r>
            <a:rPr lang="es-CR" sz="2800" dirty="0"/>
            <a:t>Sí mismo</a:t>
          </a:r>
        </a:p>
      </dgm:t>
    </dgm:pt>
    <dgm:pt modelId="{D815CDFA-8191-44B8-A377-2D9F8FA4E17A}" type="parTrans" cxnId="{A567100E-083E-4E17-8E5E-8EAE6F378875}">
      <dgm:prSet/>
      <dgm:spPr/>
      <dgm:t>
        <a:bodyPr/>
        <a:lstStyle/>
        <a:p>
          <a:endParaRPr lang="es-CR" sz="2800"/>
        </a:p>
      </dgm:t>
    </dgm:pt>
    <dgm:pt modelId="{190E4722-B007-4C8E-8892-C30735B166B9}" type="sibTrans" cxnId="{A567100E-083E-4E17-8E5E-8EAE6F378875}">
      <dgm:prSet/>
      <dgm:spPr/>
      <dgm:t>
        <a:bodyPr/>
        <a:lstStyle/>
        <a:p>
          <a:endParaRPr lang="es-CR" sz="2800"/>
        </a:p>
      </dgm:t>
    </dgm:pt>
    <dgm:pt modelId="{1C2BAECB-2999-4F37-BE55-CA4B4C2E3804}">
      <dgm:prSet phldrT="[Texto]" custT="1"/>
      <dgm:spPr/>
      <dgm:t>
        <a:bodyPr/>
        <a:lstStyle/>
        <a:p>
          <a:r>
            <a:rPr lang="es-CR" sz="2800" dirty="0"/>
            <a:t>Dios</a:t>
          </a:r>
        </a:p>
      </dgm:t>
    </dgm:pt>
    <dgm:pt modelId="{BF5E6B7F-2471-431B-BC03-14C6FECD4F26}" type="parTrans" cxnId="{87D7FC55-2C1D-46B8-90AE-0DDD6CF90A9A}">
      <dgm:prSet custT="1"/>
      <dgm:spPr/>
      <dgm:t>
        <a:bodyPr/>
        <a:lstStyle/>
        <a:p>
          <a:endParaRPr lang="es-CR" sz="800"/>
        </a:p>
      </dgm:t>
    </dgm:pt>
    <dgm:pt modelId="{0117E5A1-B5F7-4534-82B8-DC9B87C8120F}" type="sibTrans" cxnId="{87D7FC55-2C1D-46B8-90AE-0DDD6CF90A9A}">
      <dgm:prSet/>
      <dgm:spPr/>
      <dgm:t>
        <a:bodyPr/>
        <a:lstStyle/>
        <a:p>
          <a:endParaRPr lang="es-CR" sz="2800"/>
        </a:p>
      </dgm:t>
    </dgm:pt>
    <dgm:pt modelId="{B1C6BF22-528D-448C-B92E-3E492506D9E4}">
      <dgm:prSet phldrT="[Texto]" custT="1"/>
      <dgm:spPr/>
      <dgm:t>
        <a:bodyPr/>
        <a:lstStyle/>
        <a:p>
          <a:r>
            <a:rPr lang="es-CR" sz="2800" dirty="0"/>
            <a:t>Los demás</a:t>
          </a:r>
        </a:p>
      </dgm:t>
    </dgm:pt>
    <dgm:pt modelId="{9942C4A6-BC81-4854-913E-BC78ACBC5185}" type="parTrans" cxnId="{8B5B8C01-1272-469A-9901-5A5F12EB0A3B}">
      <dgm:prSet custT="1"/>
      <dgm:spPr/>
      <dgm:t>
        <a:bodyPr/>
        <a:lstStyle/>
        <a:p>
          <a:endParaRPr lang="es-CR" sz="800"/>
        </a:p>
      </dgm:t>
    </dgm:pt>
    <dgm:pt modelId="{128C2FA4-D914-4644-BF15-822C87BB9E1F}" type="sibTrans" cxnId="{8B5B8C01-1272-469A-9901-5A5F12EB0A3B}">
      <dgm:prSet/>
      <dgm:spPr/>
      <dgm:t>
        <a:bodyPr/>
        <a:lstStyle/>
        <a:p>
          <a:endParaRPr lang="es-CR" sz="2800"/>
        </a:p>
      </dgm:t>
    </dgm:pt>
    <dgm:pt modelId="{77B1B182-80DB-4C05-B863-B97B70795BC2}">
      <dgm:prSet phldrT="[Texto]" custT="1"/>
      <dgm:spPr/>
      <dgm:t>
        <a:bodyPr/>
        <a:lstStyle/>
        <a:p>
          <a:r>
            <a:rPr lang="es-CR" sz="2800" dirty="0"/>
            <a:t>La </a:t>
          </a:r>
          <a:r>
            <a:rPr lang="es-CR" sz="2800" dirty="0" err="1"/>
            <a:t>natu</a:t>
          </a:r>
          <a:r>
            <a:rPr lang="es-CR" sz="2800" dirty="0"/>
            <a:t>-raleza</a:t>
          </a:r>
        </a:p>
      </dgm:t>
    </dgm:pt>
    <dgm:pt modelId="{F2307138-E2E6-4D28-B2FB-131A94EBDCBD}" type="parTrans" cxnId="{244F5B6C-E2E3-439C-9A4C-CB401B1543B7}">
      <dgm:prSet custT="1"/>
      <dgm:spPr/>
      <dgm:t>
        <a:bodyPr/>
        <a:lstStyle/>
        <a:p>
          <a:endParaRPr lang="es-CR" sz="800"/>
        </a:p>
      </dgm:t>
    </dgm:pt>
    <dgm:pt modelId="{757770A1-A662-4DF6-BD72-C26CE724A0DE}" type="sibTrans" cxnId="{244F5B6C-E2E3-439C-9A4C-CB401B1543B7}">
      <dgm:prSet/>
      <dgm:spPr/>
      <dgm:t>
        <a:bodyPr/>
        <a:lstStyle/>
        <a:p>
          <a:endParaRPr lang="es-CR" sz="2800"/>
        </a:p>
      </dgm:t>
    </dgm:pt>
    <dgm:pt modelId="{EB9A781A-7AEE-452A-9A3E-A9E7A9FC80B0}" type="pres">
      <dgm:prSet presAssocID="{9C58CFDC-3662-4177-BDB5-52B316DC29A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1643DB92-5D91-493A-BFEC-64DEF5D08F4D}" type="pres">
      <dgm:prSet presAssocID="{A25121E7-0753-43F8-96C0-9344A0CBC232}" presName="centerShape" presStyleLbl="node0" presStyleIdx="0" presStyleCnt="1"/>
      <dgm:spPr/>
      <dgm:t>
        <a:bodyPr/>
        <a:lstStyle/>
        <a:p>
          <a:endParaRPr lang="es-CR"/>
        </a:p>
      </dgm:t>
    </dgm:pt>
    <dgm:pt modelId="{8107D6F8-88FE-4348-A782-32F6670AA205}" type="pres">
      <dgm:prSet presAssocID="{BF5E6B7F-2471-431B-BC03-14C6FECD4F26}" presName="Name9" presStyleLbl="parChTrans1D2" presStyleIdx="0" presStyleCnt="3"/>
      <dgm:spPr/>
      <dgm:t>
        <a:bodyPr/>
        <a:lstStyle/>
        <a:p>
          <a:endParaRPr lang="es-CR"/>
        </a:p>
      </dgm:t>
    </dgm:pt>
    <dgm:pt modelId="{FBF0B62A-4ED5-438F-921A-FFDD1139B1E9}" type="pres">
      <dgm:prSet presAssocID="{BF5E6B7F-2471-431B-BC03-14C6FECD4F26}" presName="connTx" presStyleLbl="parChTrans1D2" presStyleIdx="0" presStyleCnt="3"/>
      <dgm:spPr/>
      <dgm:t>
        <a:bodyPr/>
        <a:lstStyle/>
        <a:p>
          <a:endParaRPr lang="es-CR"/>
        </a:p>
      </dgm:t>
    </dgm:pt>
    <dgm:pt modelId="{AE2EE0C2-B9B1-48E3-9387-845237BD967E}" type="pres">
      <dgm:prSet presAssocID="{1C2BAECB-2999-4F37-BE55-CA4B4C2E380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AA1AEEF-AC4F-4A41-8B63-1A7533BBCAB8}" type="pres">
      <dgm:prSet presAssocID="{9942C4A6-BC81-4854-913E-BC78ACBC5185}" presName="Name9" presStyleLbl="parChTrans1D2" presStyleIdx="1" presStyleCnt="3"/>
      <dgm:spPr/>
      <dgm:t>
        <a:bodyPr/>
        <a:lstStyle/>
        <a:p>
          <a:endParaRPr lang="es-CR"/>
        </a:p>
      </dgm:t>
    </dgm:pt>
    <dgm:pt modelId="{BDC8B8DB-2BAB-46AD-A99F-1568CAA350A6}" type="pres">
      <dgm:prSet presAssocID="{9942C4A6-BC81-4854-913E-BC78ACBC5185}" presName="connTx" presStyleLbl="parChTrans1D2" presStyleIdx="1" presStyleCnt="3"/>
      <dgm:spPr/>
      <dgm:t>
        <a:bodyPr/>
        <a:lstStyle/>
        <a:p>
          <a:endParaRPr lang="es-CR"/>
        </a:p>
      </dgm:t>
    </dgm:pt>
    <dgm:pt modelId="{8EE89CF3-4B94-4395-8CA1-744699544F47}" type="pres">
      <dgm:prSet presAssocID="{B1C6BF22-528D-448C-B92E-3E492506D9E4}" presName="node" presStyleLbl="node1" presStyleIdx="1" presStyleCnt="3" custRadScaleRad="121487" custRadScaleInc="-3372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C22D3FB-5788-4977-BF00-6E01A4F412E0}" type="pres">
      <dgm:prSet presAssocID="{F2307138-E2E6-4D28-B2FB-131A94EBDCBD}" presName="Name9" presStyleLbl="parChTrans1D2" presStyleIdx="2" presStyleCnt="3"/>
      <dgm:spPr/>
      <dgm:t>
        <a:bodyPr/>
        <a:lstStyle/>
        <a:p>
          <a:endParaRPr lang="es-CR"/>
        </a:p>
      </dgm:t>
    </dgm:pt>
    <dgm:pt modelId="{7CB1F1DE-282E-4BAD-B2CA-5A0F32CCE670}" type="pres">
      <dgm:prSet presAssocID="{F2307138-E2E6-4D28-B2FB-131A94EBDCBD}" presName="connTx" presStyleLbl="parChTrans1D2" presStyleIdx="2" presStyleCnt="3"/>
      <dgm:spPr/>
      <dgm:t>
        <a:bodyPr/>
        <a:lstStyle/>
        <a:p>
          <a:endParaRPr lang="es-CR"/>
        </a:p>
      </dgm:t>
    </dgm:pt>
    <dgm:pt modelId="{C6CB6920-9D25-47DE-8AA7-A1CABF749924}" type="pres">
      <dgm:prSet presAssocID="{77B1B182-80DB-4C05-B863-B97B70795BC2}" presName="node" presStyleLbl="node1" presStyleIdx="2" presStyleCnt="3" custRadScaleRad="121424" custRadScaleInc="3927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B893EA94-3B4F-453F-8AD0-EE6E0ABD0103}" type="presOf" srcId="{BF5E6B7F-2471-431B-BC03-14C6FECD4F26}" destId="{FBF0B62A-4ED5-438F-921A-FFDD1139B1E9}" srcOrd="1" destOrd="0" presId="urn:microsoft.com/office/officeart/2005/8/layout/radial1"/>
    <dgm:cxn modelId="{8B5B8C01-1272-469A-9901-5A5F12EB0A3B}" srcId="{A25121E7-0753-43F8-96C0-9344A0CBC232}" destId="{B1C6BF22-528D-448C-B92E-3E492506D9E4}" srcOrd="1" destOrd="0" parTransId="{9942C4A6-BC81-4854-913E-BC78ACBC5185}" sibTransId="{128C2FA4-D914-4644-BF15-822C87BB9E1F}"/>
    <dgm:cxn modelId="{87D7FC55-2C1D-46B8-90AE-0DDD6CF90A9A}" srcId="{A25121E7-0753-43F8-96C0-9344A0CBC232}" destId="{1C2BAECB-2999-4F37-BE55-CA4B4C2E3804}" srcOrd="0" destOrd="0" parTransId="{BF5E6B7F-2471-431B-BC03-14C6FECD4F26}" sibTransId="{0117E5A1-B5F7-4534-82B8-DC9B87C8120F}"/>
    <dgm:cxn modelId="{BA1AB856-ACEF-4C37-BF15-DB18D2A93337}" type="presOf" srcId="{1C2BAECB-2999-4F37-BE55-CA4B4C2E3804}" destId="{AE2EE0C2-B9B1-48E3-9387-845237BD967E}" srcOrd="0" destOrd="0" presId="urn:microsoft.com/office/officeart/2005/8/layout/radial1"/>
    <dgm:cxn modelId="{25B2F7E1-FE34-4EB6-84D7-730609E044B2}" type="presOf" srcId="{F2307138-E2E6-4D28-B2FB-131A94EBDCBD}" destId="{BC22D3FB-5788-4977-BF00-6E01A4F412E0}" srcOrd="0" destOrd="0" presId="urn:microsoft.com/office/officeart/2005/8/layout/radial1"/>
    <dgm:cxn modelId="{B3A120E2-DE44-4C45-A197-5944870167DB}" type="presOf" srcId="{A25121E7-0753-43F8-96C0-9344A0CBC232}" destId="{1643DB92-5D91-493A-BFEC-64DEF5D08F4D}" srcOrd="0" destOrd="0" presId="urn:microsoft.com/office/officeart/2005/8/layout/radial1"/>
    <dgm:cxn modelId="{A567100E-083E-4E17-8E5E-8EAE6F378875}" srcId="{9C58CFDC-3662-4177-BDB5-52B316DC29AB}" destId="{A25121E7-0753-43F8-96C0-9344A0CBC232}" srcOrd="0" destOrd="0" parTransId="{D815CDFA-8191-44B8-A377-2D9F8FA4E17A}" sibTransId="{190E4722-B007-4C8E-8892-C30735B166B9}"/>
    <dgm:cxn modelId="{CFD10624-71A1-46C6-9CBA-9326CCCFD569}" type="presOf" srcId="{77B1B182-80DB-4C05-B863-B97B70795BC2}" destId="{C6CB6920-9D25-47DE-8AA7-A1CABF749924}" srcOrd="0" destOrd="0" presId="urn:microsoft.com/office/officeart/2005/8/layout/radial1"/>
    <dgm:cxn modelId="{8B4CE688-9DEE-4A08-8482-FD941EA297AB}" type="presOf" srcId="{9942C4A6-BC81-4854-913E-BC78ACBC5185}" destId="{0AA1AEEF-AC4F-4A41-8B63-1A7533BBCAB8}" srcOrd="0" destOrd="0" presId="urn:microsoft.com/office/officeart/2005/8/layout/radial1"/>
    <dgm:cxn modelId="{746168B1-1050-4D29-BCD3-8E4916E80814}" type="presOf" srcId="{F2307138-E2E6-4D28-B2FB-131A94EBDCBD}" destId="{7CB1F1DE-282E-4BAD-B2CA-5A0F32CCE670}" srcOrd="1" destOrd="0" presId="urn:microsoft.com/office/officeart/2005/8/layout/radial1"/>
    <dgm:cxn modelId="{18061A50-996A-4662-9E02-800986BAA64D}" type="presOf" srcId="{9C58CFDC-3662-4177-BDB5-52B316DC29AB}" destId="{EB9A781A-7AEE-452A-9A3E-A9E7A9FC80B0}" srcOrd="0" destOrd="0" presId="urn:microsoft.com/office/officeart/2005/8/layout/radial1"/>
    <dgm:cxn modelId="{BC4E821A-55D0-4027-B1E1-20943ED4D137}" type="presOf" srcId="{BF5E6B7F-2471-431B-BC03-14C6FECD4F26}" destId="{8107D6F8-88FE-4348-A782-32F6670AA205}" srcOrd="0" destOrd="0" presId="urn:microsoft.com/office/officeart/2005/8/layout/radial1"/>
    <dgm:cxn modelId="{DC05764E-317D-45DF-9318-F32B59D0A4D5}" type="presOf" srcId="{9942C4A6-BC81-4854-913E-BC78ACBC5185}" destId="{BDC8B8DB-2BAB-46AD-A99F-1568CAA350A6}" srcOrd="1" destOrd="0" presId="urn:microsoft.com/office/officeart/2005/8/layout/radial1"/>
    <dgm:cxn modelId="{244F5B6C-E2E3-439C-9A4C-CB401B1543B7}" srcId="{A25121E7-0753-43F8-96C0-9344A0CBC232}" destId="{77B1B182-80DB-4C05-B863-B97B70795BC2}" srcOrd="2" destOrd="0" parTransId="{F2307138-E2E6-4D28-B2FB-131A94EBDCBD}" sibTransId="{757770A1-A662-4DF6-BD72-C26CE724A0DE}"/>
    <dgm:cxn modelId="{C681529C-E173-48EE-85DE-A8BC8A6A452B}" type="presOf" srcId="{B1C6BF22-528D-448C-B92E-3E492506D9E4}" destId="{8EE89CF3-4B94-4395-8CA1-744699544F47}" srcOrd="0" destOrd="0" presId="urn:microsoft.com/office/officeart/2005/8/layout/radial1"/>
    <dgm:cxn modelId="{0D00FFB9-95B5-46B8-AA19-82F38FD8CCE4}" type="presParOf" srcId="{EB9A781A-7AEE-452A-9A3E-A9E7A9FC80B0}" destId="{1643DB92-5D91-493A-BFEC-64DEF5D08F4D}" srcOrd="0" destOrd="0" presId="urn:microsoft.com/office/officeart/2005/8/layout/radial1"/>
    <dgm:cxn modelId="{17064F66-B4A4-4E70-B3A1-5AEFEBC480EB}" type="presParOf" srcId="{EB9A781A-7AEE-452A-9A3E-A9E7A9FC80B0}" destId="{8107D6F8-88FE-4348-A782-32F6670AA205}" srcOrd="1" destOrd="0" presId="urn:microsoft.com/office/officeart/2005/8/layout/radial1"/>
    <dgm:cxn modelId="{6570D9BC-322E-47B2-9D37-9143E80C79E9}" type="presParOf" srcId="{8107D6F8-88FE-4348-A782-32F6670AA205}" destId="{FBF0B62A-4ED5-438F-921A-FFDD1139B1E9}" srcOrd="0" destOrd="0" presId="urn:microsoft.com/office/officeart/2005/8/layout/radial1"/>
    <dgm:cxn modelId="{EA005008-A970-4DA7-AB5A-92BCDA778B0B}" type="presParOf" srcId="{EB9A781A-7AEE-452A-9A3E-A9E7A9FC80B0}" destId="{AE2EE0C2-B9B1-48E3-9387-845237BD967E}" srcOrd="2" destOrd="0" presId="urn:microsoft.com/office/officeart/2005/8/layout/radial1"/>
    <dgm:cxn modelId="{9C82AA1D-B123-4F0C-AE80-4D82515FC9A0}" type="presParOf" srcId="{EB9A781A-7AEE-452A-9A3E-A9E7A9FC80B0}" destId="{0AA1AEEF-AC4F-4A41-8B63-1A7533BBCAB8}" srcOrd="3" destOrd="0" presId="urn:microsoft.com/office/officeart/2005/8/layout/radial1"/>
    <dgm:cxn modelId="{4987051E-EB6C-481E-89D9-3F1EFA68D364}" type="presParOf" srcId="{0AA1AEEF-AC4F-4A41-8B63-1A7533BBCAB8}" destId="{BDC8B8DB-2BAB-46AD-A99F-1568CAA350A6}" srcOrd="0" destOrd="0" presId="urn:microsoft.com/office/officeart/2005/8/layout/radial1"/>
    <dgm:cxn modelId="{28FEDDC2-3CD9-4FD1-A0C3-5B0959295ED8}" type="presParOf" srcId="{EB9A781A-7AEE-452A-9A3E-A9E7A9FC80B0}" destId="{8EE89CF3-4B94-4395-8CA1-744699544F47}" srcOrd="4" destOrd="0" presId="urn:microsoft.com/office/officeart/2005/8/layout/radial1"/>
    <dgm:cxn modelId="{2EC3796A-6DFC-4FB9-BB56-FF2C3BFF3C0B}" type="presParOf" srcId="{EB9A781A-7AEE-452A-9A3E-A9E7A9FC80B0}" destId="{BC22D3FB-5788-4977-BF00-6E01A4F412E0}" srcOrd="5" destOrd="0" presId="urn:microsoft.com/office/officeart/2005/8/layout/radial1"/>
    <dgm:cxn modelId="{C88FDE56-DC52-4506-B37B-4D9E6A564B47}" type="presParOf" srcId="{BC22D3FB-5788-4977-BF00-6E01A4F412E0}" destId="{7CB1F1DE-282E-4BAD-B2CA-5A0F32CCE670}" srcOrd="0" destOrd="0" presId="urn:microsoft.com/office/officeart/2005/8/layout/radial1"/>
    <dgm:cxn modelId="{340871D9-82C9-4B41-8470-831F78202B02}" type="presParOf" srcId="{EB9A781A-7AEE-452A-9A3E-A9E7A9FC80B0}" destId="{C6CB6920-9D25-47DE-8AA7-A1CABF749924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7713EB-2BCC-4EF8-82CA-74212A604A7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B37AC9AC-13E9-47A0-86B6-5F182A9A59F5}">
      <dgm:prSet phldrT="[Texto]"/>
      <dgm:spPr/>
      <dgm:t>
        <a:bodyPr/>
        <a:lstStyle/>
        <a:p>
          <a:r>
            <a:rPr lang="es-CR" dirty="0" smtClean="0"/>
            <a:t>Creación y caída del hombre</a:t>
          </a:r>
          <a:endParaRPr lang="es-CR" dirty="0"/>
        </a:p>
      </dgm:t>
    </dgm:pt>
    <dgm:pt modelId="{37463F45-1C8C-4524-A7FC-65D45A4DD894}" type="parTrans" cxnId="{C9C37605-6B68-443F-9897-210025A88101}">
      <dgm:prSet/>
      <dgm:spPr/>
      <dgm:t>
        <a:bodyPr/>
        <a:lstStyle/>
        <a:p>
          <a:endParaRPr lang="es-CR"/>
        </a:p>
      </dgm:t>
    </dgm:pt>
    <dgm:pt modelId="{6A8AB3EA-6FAA-4275-AD5E-61B11375120D}" type="sibTrans" cxnId="{C9C37605-6B68-443F-9897-210025A88101}">
      <dgm:prSet/>
      <dgm:spPr/>
      <dgm:t>
        <a:bodyPr/>
        <a:lstStyle/>
        <a:p>
          <a:endParaRPr lang="es-CR"/>
        </a:p>
      </dgm:t>
    </dgm:pt>
    <dgm:pt modelId="{F25908D7-0C91-4E6E-8CB5-26A3BD707D06}">
      <dgm:prSet phldrT="[Texto]"/>
      <dgm:spPr>
        <a:solidFill>
          <a:srgbClr val="0070C0"/>
        </a:solidFill>
      </dgm:spPr>
      <dgm:t>
        <a:bodyPr/>
        <a:lstStyle/>
        <a:p>
          <a:r>
            <a:rPr lang="es-CR" dirty="0" smtClean="0"/>
            <a:t>La creación: todo en armonía</a:t>
          </a:r>
          <a:endParaRPr lang="es-CR" dirty="0"/>
        </a:p>
      </dgm:t>
    </dgm:pt>
    <dgm:pt modelId="{D730033D-D414-42F4-BE46-F14ADE5F17F8}" type="parTrans" cxnId="{82C7756E-79FB-4E84-A56D-5F45B5169F6A}">
      <dgm:prSet/>
      <dgm:spPr/>
      <dgm:t>
        <a:bodyPr/>
        <a:lstStyle/>
        <a:p>
          <a:endParaRPr lang="es-CR"/>
        </a:p>
      </dgm:t>
    </dgm:pt>
    <dgm:pt modelId="{586DD6D1-F27A-498D-98BD-A01EC9F77A26}" type="sibTrans" cxnId="{82C7756E-79FB-4E84-A56D-5F45B5169F6A}">
      <dgm:prSet/>
      <dgm:spPr/>
      <dgm:t>
        <a:bodyPr/>
        <a:lstStyle/>
        <a:p>
          <a:endParaRPr lang="es-CR"/>
        </a:p>
      </dgm:t>
    </dgm:pt>
    <dgm:pt modelId="{CFADDA6A-CFD7-4E2F-9015-0C4C0B12BE13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CR" dirty="0" smtClean="0"/>
            <a:t>La caída</a:t>
          </a:r>
          <a:endParaRPr lang="es-CR" dirty="0"/>
        </a:p>
      </dgm:t>
    </dgm:pt>
    <dgm:pt modelId="{7FBB6847-E95D-47E0-B5F0-FAB446F53443}" type="parTrans" cxnId="{48588CB4-3CB5-4F12-885A-A6A818347D45}">
      <dgm:prSet/>
      <dgm:spPr/>
      <dgm:t>
        <a:bodyPr/>
        <a:lstStyle/>
        <a:p>
          <a:endParaRPr lang="es-CR"/>
        </a:p>
      </dgm:t>
    </dgm:pt>
    <dgm:pt modelId="{D97C2CB4-2A78-42B6-8C46-4FE6DE79A655}" type="sibTrans" cxnId="{48588CB4-3CB5-4F12-885A-A6A818347D45}">
      <dgm:prSet/>
      <dgm:spPr/>
      <dgm:t>
        <a:bodyPr/>
        <a:lstStyle/>
        <a:p>
          <a:endParaRPr lang="es-CR"/>
        </a:p>
      </dgm:t>
    </dgm:pt>
    <dgm:pt modelId="{9573A770-8D2F-4F1E-A512-9D449B0CD610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CR" dirty="0" smtClean="0"/>
            <a:t>Resultados de la caída</a:t>
          </a:r>
          <a:endParaRPr lang="es-CR" dirty="0"/>
        </a:p>
      </dgm:t>
    </dgm:pt>
    <dgm:pt modelId="{75D80A77-CA43-4784-8D84-BC717E5B99ED}" type="parTrans" cxnId="{4A5933D8-3B35-44AC-8FE2-AE64E9B5A880}">
      <dgm:prSet/>
      <dgm:spPr/>
      <dgm:t>
        <a:bodyPr/>
        <a:lstStyle/>
        <a:p>
          <a:endParaRPr lang="es-CR"/>
        </a:p>
      </dgm:t>
    </dgm:pt>
    <dgm:pt modelId="{C4555372-9CD7-49F7-AA84-E537FECF86F1}" type="sibTrans" cxnId="{4A5933D8-3B35-44AC-8FE2-AE64E9B5A880}">
      <dgm:prSet/>
      <dgm:spPr/>
      <dgm:t>
        <a:bodyPr/>
        <a:lstStyle/>
        <a:p>
          <a:endParaRPr lang="es-CR"/>
        </a:p>
      </dgm:t>
    </dgm:pt>
    <dgm:pt modelId="{481254CF-B522-4DD4-9F9C-D07A285A75A4}">
      <dgm:prSet phldrT="[Texto]"/>
      <dgm:spPr>
        <a:solidFill>
          <a:srgbClr val="0070C0"/>
        </a:solidFill>
      </dgm:spPr>
      <dgm:t>
        <a:bodyPr/>
        <a:lstStyle/>
        <a:p>
          <a:r>
            <a:rPr lang="es-CR" dirty="0" smtClean="0"/>
            <a:t>Toda </a:t>
          </a:r>
          <a:r>
            <a:rPr lang="es-CR" dirty="0" smtClean="0"/>
            <a:t>la creación es buena</a:t>
          </a:r>
          <a:endParaRPr lang="es-CR" dirty="0"/>
        </a:p>
      </dgm:t>
    </dgm:pt>
    <dgm:pt modelId="{B37615B2-3BA9-4972-9D4E-64AB55657812}" type="parTrans" cxnId="{024A9D8A-1645-4D80-8237-3EF500BA25D2}">
      <dgm:prSet/>
      <dgm:spPr/>
      <dgm:t>
        <a:bodyPr/>
        <a:lstStyle/>
        <a:p>
          <a:endParaRPr lang="es-CR"/>
        </a:p>
      </dgm:t>
    </dgm:pt>
    <dgm:pt modelId="{2B6763A1-F6E4-461E-8E0F-029508F2ED1D}" type="sibTrans" cxnId="{024A9D8A-1645-4D80-8237-3EF500BA25D2}">
      <dgm:prSet/>
      <dgm:spPr/>
      <dgm:t>
        <a:bodyPr/>
        <a:lstStyle/>
        <a:p>
          <a:endParaRPr lang="es-CR"/>
        </a:p>
      </dgm:t>
    </dgm:pt>
    <dgm:pt modelId="{F72E87F6-AC76-42C5-9072-A80067D5B59E}">
      <dgm:prSet phldrT="[Texto]"/>
      <dgm:spPr>
        <a:solidFill>
          <a:srgbClr val="0070C0"/>
        </a:solidFill>
      </dgm:spPr>
      <dgm:t>
        <a:bodyPr/>
        <a:lstStyle/>
        <a:p>
          <a:r>
            <a:rPr lang="es-CR" dirty="0" smtClean="0"/>
            <a:t>El hombre es hecho a imagen de Dios</a:t>
          </a:r>
          <a:endParaRPr lang="es-CR" dirty="0"/>
        </a:p>
      </dgm:t>
    </dgm:pt>
    <dgm:pt modelId="{39BA8975-11FC-4E0E-8C93-544BC75EA37F}" type="parTrans" cxnId="{90DF67B0-74A7-4C5A-9632-4F67FB3FEAA9}">
      <dgm:prSet/>
      <dgm:spPr/>
      <dgm:t>
        <a:bodyPr/>
        <a:lstStyle/>
        <a:p>
          <a:endParaRPr lang="es-CR"/>
        </a:p>
      </dgm:t>
    </dgm:pt>
    <dgm:pt modelId="{FC36ED4B-9D38-49EB-A24F-88B79A594766}" type="sibTrans" cxnId="{90DF67B0-74A7-4C5A-9632-4F67FB3FEAA9}">
      <dgm:prSet/>
      <dgm:spPr/>
      <dgm:t>
        <a:bodyPr/>
        <a:lstStyle/>
        <a:p>
          <a:endParaRPr lang="es-CR"/>
        </a:p>
      </dgm:t>
    </dgm:pt>
    <dgm:pt modelId="{2FAE1D76-BA9C-4051-B1FB-37AFCAAF24CE}">
      <dgm:prSet phldrT="[Texto]"/>
      <dgm:spPr>
        <a:solidFill>
          <a:srgbClr val="0070C0"/>
        </a:solidFill>
      </dgm:spPr>
      <dgm:t>
        <a:bodyPr/>
        <a:lstStyle/>
        <a:p>
          <a:r>
            <a:rPr lang="es-CR" dirty="0" smtClean="0"/>
            <a:t>La creación refleja los atributos de Dios</a:t>
          </a:r>
          <a:endParaRPr lang="es-CR" dirty="0"/>
        </a:p>
      </dgm:t>
    </dgm:pt>
    <dgm:pt modelId="{708A7A3F-F2C6-4E9E-ABD6-73A2D6FAB01B}" type="parTrans" cxnId="{CB34CE3A-2A5C-4D3F-BA6F-1CEDAF1360B5}">
      <dgm:prSet/>
      <dgm:spPr/>
      <dgm:t>
        <a:bodyPr/>
        <a:lstStyle/>
        <a:p>
          <a:endParaRPr lang="es-CR"/>
        </a:p>
      </dgm:t>
    </dgm:pt>
    <dgm:pt modelId="{12487586-F8CB-42C8-9778-3339BD131E25}" type="sibTrans" cxnId="{CB34CE3A-2A5C-4D3F-BA6F-1CEDAF1360B5}">
      <dgm:prSet/>
      <dgm:spPr/>
      <dgm:t>
        <a:bodyPr/>
        <a:lstStyle/>
        <a:p>
          <a:endParaRPr lang="es-CR"/>
        </a:p>
      </dgm:t>
    </dgm:pt>
    <dgm:pt modelId="{2A6ACEFA-4042-4486-B9E8-3FC71A7783BA}">
      <dgm:prSet phldrT="[Texto]"/>
      <dgm:spPr>
        <a:solidFill>
          <a:srgbClr val="0070C0"/>
        </a:solidFill>
      </dgm:spPr>
      <dgm:t>
        <a:bodyPr/>
        <a:lstStyle/>
        <a:p>
          <a:r>
            <a:rPr lang="es-CR" dirty="0" smtClean="0"/>
            <a:t>El hombre refleja algunos atributos de Dios</a:t>
          </a:r>
          <a:endParaRPr lang="es-CR" dirty="0"/>
        </a:p>
      </dgm:t>
    </dgm:pt>
    <dgm:pt modelId="{92D4CB40-5DE1-4F12-9E14-5E64EE7B7AB4}" type="parTrans" cxnId="{D5DCDA11-E9F6-45B3-A80C-809B3BE8BA00}">
      <dgm:prSet/>
      <dgm:spPr/>
      <dgm:t>
        <a:bodyPr/>
        <a:lstStyle/>
        <a:p>
          <a:endParaRPr lang="es-CR"/>
        </a:p>
      </dgm:t>
    </dgm:pt>
    <dgm:pt modelId="{23CF9B36-0D52-45DF-921A-A678C9B022A7}" type="sibTrans" cxnId="{D5DCDA11-E9F6-45B3-A80C-809B3BE8BA00}">
      <dgm:prSet/>
      <dgm:spPr/>
      <dgm:t>
        <a:bodyPr/>
        <a:lstStyle/>
        <a:p>
          <a:endParaRPr lang="es-CR"/>
        </a:p>
      </dgm:t>
    </dgm:pt>
    <dgm:pt modelId="{19B3FE06-0150-4DA3-8511-3AF1DBE577A8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CR" dirty="0" smtClean="0"/>
            <a:t>Dios da un mandamiento</a:t>
          </a:r>
          <a:endParaRPr lang="es-CR" dirty="0"/>
        </a:p>
      </dgm:t>
    </dgm:pt>
    <dgm:pt modelId="{F0540934-3322-4064-B8B1-72CCBF707CA1}" type="parTrans" cxnId="{E6F695BB-ACBF-46E7-95DB-D770E5ABD1AF}">
      <dgm:prSet/>
      <dgm:spPr/>
      <dgm:t>
        <a:bodyPr/>
        <a:lstStyle/>
        <a:p>
          <a:endParaRPr lang="es-CR"/>
        </a:p>
      </dgm:t>
    </dgm:pt>
    <dgm:pt modelId="{4A455A38-933F-491F-806F-4536E3AE0C97}" type="sibTrans" cxnId="{E6F695BB-ACBF-46E7-95DB-D770E5ABD1AF}">
      <dgm:prSet/>
      <dgm:spPr/>
      <dgm:t>
        <a:bodyPr/>
        <a:lstStyle/>
        <a:p>
          <a:endParaRPr lang="es-CR"/>
        </a:p>
      </dgm:t>
    </dgm:pt>
    <dgm:pt modelId="{5795AE38-9AA4-466B-ABF8-23F40029A7FE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CR" dirty="0" smtClean="0"/>
            <a:t>Adán y Eva desobedecen</a:t>
          </a:r>
          <a:endParaRPr lang="es-CR" dirty="0"/>
        </a:p>
      </dgm:t>
    </dgm:pt>
    <dgm:pt modelId="{881CAB88-6C55-4227-9DD7-D6A45A49C82B}" type="parTrans" cxnId="{56CBEAA2-9FD3-4181-BDEC-2880DB324B5D}">
      <dgm:prSet/>
      <dgm:spPr/>
      <dgm:t>
        <a:bodyPr/>
        <a:lstStyle/>
        <a:p>
          <a:endParaRPr lang="es-CR"/>
        </a:p>
      </dgm:t>
    </dgm:pt>
    <dgm:pt modelId="{31BA0343-1EA4-49F4-A0C0-BF8BA03AC6CB}" type="sibTrans" cxnId="{56CBEAA2-9FD3-4181-BDEC-2880DB324B5D}">
      <dgm:prSet/>
      <dgm:spPr/>
      <dgm:t>
        <a:bodyPr/>
        <a:lstStyle/>
        <a:p>
          <a:endParaRPr lang="es-CR"/>
        </a:p>
      </dgm:t>
    </dgm:pt>
    <dgm:pt modelId="{CABDF2B1-F455-454D-BAC6-018284DA6F30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CR" dirty="0" smtClean="0"/>
            <a:t>Caen en la tentación y cometen pecado</a:t>
          </a:r>
          <a:endParaRPr lang="es-CR" dirty="0"/>
        </a:p>
      </dgm:t>
    </dgm:pt>
    <dgm:pt modelId="{8EF81D27-7B9D-4CEA-956D-043127F26557}" type="parTrans" cxnId="{0FFCF897-CDA9-4700-867F-4DE877072CD9}">
      <dgm:prSet/>
      <dgm:spPr/>
      <dgm:t>
        <a:bodyPr/>
        <a:lstStyle/>
        <a:p>
          <a:endParaRPr lang="es-CR"/>
        </a:p>
      </dgm:t>
    </dgm:pt>
    <dgm:pt modelId="{07C669A2-E2DD-4CAE-81A1-A4C9D9FAFA6A}" type="sibTrans" cxnId="{0FFCF897-CDA9-4700-867F-4DE877072CD9}">
      <dgm:prSet/>
      <dgm:spPr/>
      <dgm:t>
        <a:bodyPr/>
        <a:lstStyle/>
        <a:p>
          <a:endParaRPr lang="es-CR"/>
        </a:p>
      </dgm:t>
    </dgm:pt>
    <dgm:pt modelId="{08027C93-99A9-4903-84FD-4A5FECAFC119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CR" dirty="0" smtClean="0"/>
            <a:t>Tratan de ser dueños de sus vidas</a:t>
          </a:r>
          <a:endParaRPr lang="es-CR" dirty="0"/>
        </a:p>
      </dgm:t>
    </dgm:pt>
    <dgm:pt modelId="{C8C67015-771E-4850-98FA-DCDF8FED57D0}" type="parTrans" cxnId="{C3E5C788-6C19-4B7A-AFF1-A2C72C7C5C66}">
      <dgm:prSet/>
      <dgm:spPr/>
      <dgm:t>
        <a:bodyPr/>
        <a:lstStyle/>
        <a:p>
          <a:endParaRPr lang="es-CR"/>
        </a:p>
      </dgm:t>
    </dgm:pt>
    <dgm:pt modelId="{43AC1F44-F12F-4DD8-A7B3-46DBB9DD9306}" type="sibTrans" cxnId="{C3E5C788-6C19-4B7A-AFF1-A2C72C7C5C66}">
      <dgm:prSet/>
      <dgm:spPr/>
      <dgm:t>
        <a:bodyPr/>
        <a:lstStyle/>
        <a:p>
          <a:endParaRPr lang="es-CR"/>
        </a:p>
      </dgm:t>
    </dgm:pt>
    <dgm:pt modelId="{90C7D019-1410-4628-ADAE-8F12C1AC097F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CR" dirty="0" smtClean="0"/>
            <a:t>Vergüenza y miedo</a:t>
          </a:r>
          <a:endParaRPr lang="es-CR" dirty="0"/>
        </a:p>
      </dgm:t>
    </dgm:pt>
    <dgm:pt modelId="{B6135724-491F-4A57-921B-A254ED59AB0C}" type="parTrans" cxnId="{8A0678D0-F25C-4865-991A-16DB8C2C585C}">
      <dgm:prSet/>
      <dgm:spPr/>
      <dgm:t>
        <a:bodyPr/>
        <a:lstStyle/>
        <a:p>
          <a:endParaRPr lang="es-CR"/>
        </a:p>
      </dgm:t>
    </dgm:pt>
    <dgm:pt modelId="{2570BD78-734C-409B-A1E0-9C9A1C53B8D2}" type="sibTrans" cxnId="{8A0678D0-F25C-4865-991A-16DB8C2C585C}">
      <dgm:prSet/>
      <dgm:spPr/>
      <dgm:t>
        <a:bodyPr/>
        <a:lstStyle/>
        <a:p>
          <a:endParaRPr lang="es-CR"/>
        </a:p>
      </dgm:t>
    </dgm:pt>
    <dgm:pt modelId="{D6B788C3-22E1-4377-98E8-55607BCF989F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CR" dirty="0" smtClean="0"/>
            <a:t>Culpa y dolor</a:t>
          </a:r>
          <a:endParaRPr lang="es-CR" dirty="0"/>
        </a:p>
      </dgm:t>
    </dgm:pt>
    <dgm:pt modelId="{55B80AE9-E8C7-434C-A62A-E2FBB35F66DA}" type="parTrans" cxnId="{F9D64452-1704-4360-BDC9-12010A9154D2}">
      <dgm:prSet/>
      <dgm:spPr/>
      <dgm:t>
        <a:bodyPr/>
        <a:lstStyle/>
        <a:p>
          <a:endParaRPr lang="es-CR"/>
        </a:p>
      </dgm:t>
    </dgm:pt>
    <dgm:pt modelId="{9E186FD3-2BE8-4829-B70C-42B33B7D3D7F}" type="sibTrans" cxnId="{F9D64452-1704-4360-BDC9-12010A9154D2}">
      <dgm:prSet/>
      <dgm:spPr/>
      <dgm:t>
        <a:bodyPr/>
        <a:lstStyle/>
        <a:p>
          <a:endParaRPr lang="es-CR"/>
        </a:p>
      </dgm:t>
    </dgm:pt>
    <dgm:pt modelId="{5E119DB6-6B24-46B2-BAFC-ECD8DC2BA1A8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CR" dirty="0" smtClean="0"/>
            <a:t>Maldición de la tierra</a:t>
          </a:r>
          <a:endParaRPr lang="es-CR" dirty="0"/>
        </a:p>
      </dgm:t>
    </dgm:pt>
    <dgm:pt modelId="{D826781C-31C4-433B-AB3B-799DC2613D94}" type="parTrans" cxnId="{18467857-3BA5-4F16-A9BD-2B6766FD126C}">
      <dgm:prSet/>
      <dgm:spPr/>
      <dgm:t>
        <a:bodyPr/>
        <a:lstStyle/>
        <a:p>
          <a:endParaRPr lang="es-CR"/>
        </a:p>
      </dgm:t>
    </dgm:pt>
    <dgm:pt modelId="{58845681-3464-498F-8A86-7D79F4867003}" type="sibTrans" cxnId="{18467857-3BA5-4F16-A9BD-2B6766FD126C}">
      <dgm:prSet/>
      <dgm:spPr/>
      <dgm:t>
        <a:bodyPr/>
        <a:lstStyle/>
        <a:p>
          <a:endParaRPr lang="es-CR"/>
        </a:p>
      </dgm:t>
    </dgm:pt>
    <dgm:pt modelId="{EA7592C7-3666-45C0-A019-7417D2D8F085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CR" dirty="0" smtClean="0"/>
            <a:t>Muerte y separación de Dios</a:t>
          </a:r>
          <a:endParaRPr lang="es-CR" dirty="0"/>
        </a:p>
      </dgm:t>
    </dgm:pt>
    <dgm:pt modelId="{C54E604D-8229-4228-BBD9-933B0A869194}" type="parTrans" cxnId="{5546C6CE-7789-4550-9CCB-8C35935E5853}">
      <dgm:prSet/>
      <dgm:spPr/>
      <dgm:t>
        <a:bodyPr/>
        <a:lstStyle/>
        <a:p>
          <a:endParaRPr lang="es-CR"/>
        </a:p>
      </dgm:t>
    </dgm:pt>
    <dgm:pt modelId="{94A0C43D-DD32-400A-B5CF-A080B7010B11}" type="sibTrans" cxnId="{5546C6CE-7789-4550-9CCB-8C35935E5853}">
      <dgm:prSet/>
      <dgm:spPr/>
      <dgm:t>
        <a:bodyPr/>
        <a:lstStyle/>
        <a:p>
          <a:endParaRPr lang="es-CR"/>
        </a:p>
      </dgm:t>
    </dgm:pt>
    <dgm:pt modelId="{AFBC028F-4ED3-4BE4-8BC1-ACC375D2ED9E}" type="pres">
      <dgm:prSet presAssocID="{BC7713EB-2BCC-4EF8-82CA-74212A604A7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R"/>
        </a:p>
      </dgm:t>
    </dgm:pt>
    <dgm:pt modelId="{C78977F3-9529-4098-A7F4-A8224D590B04}" type="pres">
      <dgm:prSet presAssocID="{B37AC9AC-13E9-47A0-86B6-5F182A9A59F5}" presName="hierRoot1" presStyleCnt="0">
        <dgm:presLayoutVars>
          <dgm:hierBranch val="init"/>
        </dgm:presLayoutVars>
      </dgm:prSet>
      <dgm:spPr/>
    </dgm:pt>
    <dgm:pt modelId="{72C0E694-F3A0-4FD2-B434-9E5D94FB7926}" type="pres">
      <dgm:prSet presAssocID="{B37AC9AC-13E9-47A0-86B6-5F182A9A59F5}" presName="rootComposite1" presStyleCnt="0"/>
      <dgm:spPr/>
    </dgm:pt>
    <dgm:pt modelId="{6C288932-3538-47B1-AF3E-C9ED84AB496C}" type="pres">
      <dgm:prSet presAssocID="{B37AC9AC-13E9-47A0-86B6-5F182A9A59F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D12DD9F3-3DB2-40A3-99AA-04C90BC3DAA5}" type="pres">
      <dgm:prSet presAssocID="{B37AC9AC-13E9-47A0-86B6-5F182A9A59F5}" presName="rootConnector1" presStyleLbl="node1" presStyleIdx="0" presStyleCnt="0"/>
      <dgm:spPr/>
      <dgm:t>
        <a:bodyPr/>
        <a:lstStyle/>
        <a:p>
          <a:endParaRPr lang="es-CR"/>
        </a:p>
      </dgm:t>
    </dgm:pt>
    <dgm:pt modelId="{BBE86BBB-9FB3-4E63-814A-81063859F86A}" type="pres">
      <dgm:prSet presAssocID="{B37AC9AC-13E9-47A0-86B6-5F182A9A59F5}" presName="hierChild2" presStyleCnt="0"/>
      <dgm:spPr/>
    </dgm:pt>
    <dgm:pt modelId="{EF2C3AFE-3C91-4C6B-8C70-E90D649A1A85}" type="pres">
      <dgm:prSet presAssocID="{D730033D-D414-42F4-BE46-F14ADE5F17F8}" presName="Name37" presStyleLbl="parChTrans1D2" presStyleIdx="0" presStyleCnt="3"/>
      <dgm:spPr/>
      <dgm:t>
        <a:bodyPr/>
        <a:lstStyle/>
        <a:p>
          <a:endParaRPr lang="es-CR"/>
        </a:p>
      </dgm:t>
    </dgm:pt>
    <dgm:pt modelId="{FD8C469A-B505-41BB-B5C5-6BA45273B0BC}" type="pres">
      <dgm:prSet presAssocID="{F25908D7-0C91-4E6E-8CB5-26A3BD707D06}" presName="hierRoot2" presStyleCnt="0">
        <dgm:presLayoutVars>
          <dgm:hierBranch val="hang"/>
        </dgm:presLayoutVars>
      </dgm:prSet>
      <dgm:spPr/>
    </dgm:pt>
    <dgm:pt modelId="{9702F512-2964-4413-BE24-B734091B644B}" type="pres">
      <dgm:prSet presAssocID="{F25908D7-0C91-4E6E-8CB5-26A3BD707D06}" presName="rootComposite" presStyleCnt="0"/>
      <dgm:spPr/>
    </dgm:pt>
    <dgm:pt modelId="{033B5626-F3B7-4864-86A4-344CA364A9E0}" type="pres">
      <dgm:prSet presAssocID="{F25908D7-0C91-4E6E-8CB5-26A3BD707D0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7CE8F0DA-2039-47B0-9D91-BC771664D97C}" type="pres">
      <dgm:prSet presAssocID="{F25908D7-0C91-4E6E-8CB5-26A3BD707D06}" presName="rootConnector" presStyleLbl="node2" presStyleIdx="0" presStyleCnt="3"/>
      <dgm:spPr/>
      <dgm:t>
        <a:bodyPr/>
        <a:lstStyle/>
        <a:p>
          <a:endParaRPr lang="es-CR"/>
        </a:p>
      </dgm:t>
    </dgm:pt>
    <dgm:pt modelId="{C2F821E6-62CC-4BE0-B541-2947CB1EA5A3}" type="pres">
      <dgm:prSet presAssocID="{F25908D7-0C91-4E6E-8CB5-26A3BD707D06}" presName="hierChild4" presStyleCnt="0"/>
      <dgm:spPr/>
    </dgm:pt>
    <dgm:pt modelId="{BE0D1791-A15A-454F-B25B-53F7F84241D0}" type="pres">
      <dgm:prSet presAssocID="{B37615B2-3BA9-4972-9D4E-64AB55657812}" presName="Name48" presStyleLbl="parChTrans1D3" presStyleIdx="0" presStyleCnt="12"/>
      <dgm:spPr/>
      <dgm:t>
        <a:bodyPr/>
        <a:lstStyle/>
        <a:p>
          <a:endParaRPr lang="es-CR"/>
        </a:p>
      </dgm:t>
    </dgm:pt>
    <dgm:pt modelId="{2BEFFE5C-9A6F-47E3-B8BC-25FB9DBD958A}" type="pres">
      <dgm:prSet presAssocID="{481254CF-B522-4DD4-9F9C-D07A285A75A4}" presName="hierRoot2" presStyleCnt="0">
        <dgm:presLayoutVars>
          <dgm:hierBranch val="init"/>
        </dgm:presLayoutVars>
      </dgm:prSet>
      <dgm:spPr/>
    </dgm:pt>
    <dgm:pt modelId="{CDF7B83E-640F-4F2C-8FA1-37CFEBA272F8}" type="pres">
      <dgm:prSet presAssocID="{481254CF-B522-4DD4-9F9C-D07A285A75A4}" presName="rootComposite" presStyleCnt="0"/>
      <dgm:spPr/>
    </dgm:pt>
    <dgm:pt modelId="{378C81E5-1B21-40DA-8FD1-EDB872528214}" type="pres">
      <dgm:prSet presAssocID="{481254CF-B522-4DD4-9F9C-D07A285A75A4}" presName="rootText" presStyleLbl="node3" presStyleIdx="0" presStyleCnt="12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6644AF34-1642-4599-9CE9-8A4BD77B6F3F}" type="pres">
      <dgm:prSet presAssocID="{481254CF-B522-4DD4-9F9C-D07A285A75A4}" presName="rootConnector" presStyleLbl="node3" presStyleIdx="0" presStyleCnt="12"/>
      <dgm:spPr/>
      <dgm:t>
        <a:bodyPr/>
        <a:lstStyle/>
        <a:p>
          <a:endParaRPr lang="es-CR"/>
        </a:p>
      </dgm:t>
    </dgm:pt>
    <dgm:pt modelId="{2D2A75BD-9F6E-41D9-8EF5-C850F4876594}" type="pres">
      <dgm:prSet presAssocID="{481254CF-B522-4DD4-9F9C-D07A285A75A4}" presName="hierChild4" presStyleCnt="0"/>
      <dgm:spPr/>
    </dgm:pt>
    <dgm:pt modelId="{F9FE8926-A6B9-4366-9C53-0BABD684E8B8}" type="pres">
      <dgm:prSet presAssocID="{481254CF-B522-4DD4-9F9C-D07A285A75A4}" presName="hierChild5" presStyleCnt="0"/>
      <dgm:spPr/>
    </dgm:pt>
    <dgm:pt modelId="{17CA6325-684A-4829-8957-340F79A0780F}" type="pres">
      <dgm:prSet presAssocID="{39BA8975-11FC-4E0E-8C93-544BC75EA37F}" presName="Name48" presStyleLbl="parChTrans1D3" presStyleIdx="1" presStyleCnt="12"/>
      <dgm:spPr/>
      <dgm:t>
        <a:bodyPr/>
        <a:lstStyle/>
        <a:p>
          <a:endParaRPr lang="es-CR"/>
        </a:p>
      </dgm:t>
    </dgm:pt>
    <dgm:pt modelId="{B30D8A32-F1B3-4A28-8782-834B8E01B91D}" type="pres">
      <dgm:prSet presAssocID="{F72E87F6-AC76-42C5-9072-A80067D5B59E}" presName="hierRoot2" presStyleCnt="0">
        <dgm:presLayoutVars>
          <dgm:hierBranch val="init"/>
        </dgm:presLayoutVars>
      </dgm:prSet>
      <dgm:spPr/>
    </dgm:pt>
    <dgm:pt modelId="{16BECDDB-E447-47CE-9ADE-82DB3B30F9C5}" type="pres">
      <dgm:prSet presAssocID="{F72E87F6-AC76-42C5-9072-A80067D5B59E}" presName="rootComposite" presStyleCnt="0"/>
      <dgm:spPr/>
    </dgm:pt>
    <dgm:pt modelId="{C924A9DF-151F-4983-9EDB-13FB38825668}" type="pres">
      <dgm:prSet presAssocID="{F72E87F6-AC76-42C5-9072-A80067D5B59E}" presName="rootText" presStyleLbl="node3" presStyleIdx="1" presStyleCnt="12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F0389539-E330-4CDD-AFAE-E1521DB933A3}" type="pres">
      <dgm:prSet presAssocID="{F72E87F6-AC76-42C5-9072-A80067D5B59E}" presName="rootConnector" presStyleLbl="node3" presStyleIdx="1" presStyleCnt="12"/>
      <dgm:spPr/>
      <dgm:t>
        <a:bodyPr/>
        <a:lstStyle/>
        <a:p>
          <a:endParaRPr lang="es-CR"/>
        </a:p>
      </dgm:t>
    </dgm:pt>
    <dgm:pt modelId="{6EA5A244-740C-483F-9DC1-38655D363A39}" type="pres">
      <dgm:prSet presAssocID="{F72E87F6-AC76-42C5-9072-A80067D5B59E}" presName="hierChild4" presStyleCnt="0"/>
      <dgm:spPr/>
    </dgm:pt>
    <dgm:pt modelId="{812D67F2-45A4-4F46-9A10-62181D24E234}" type="pres">
      <dgm:prSet presAssocID="{F72E87F6-AC76-42C5-9072-A80067D5B59E}" presName="hierChild5" presStyleCnt="0"/>
      <dgm:spPr/>
    </dgm:pt>
    <dgm:pt modelId="{C9493772-FD12-490E-AED9-33E1783474D2}" type="pres">
      <dgm:prSet presAssocID="{708A7A3F-F2C6-4E9E-ABD6-73A2D6FAB01B}" presName="Name48" presStyleLbl="parChTrans1D3" presStyleIdx="2" presStyleCnt="12"/>
      <dgm:spPr/>
      <dgm:t>
        <a:bodyPr/>
        <a:lstStyle/>
        <a:p>
          <a:endParaRPr lang="es-CR"/>
        </a:p>
      </dgm:t>
    </dgm:pt>
    <dgm:pt modelId="{3EEB92B6-A9AE-4558-8CC3-2498443C9B46}" type="pres">
      <dgm:prSet presAssocID="{2FAE1D76-BA9C-4051-B1FB-37AFCAAF24CE}" presName="hierRoot2" presStyleCnt="0">
        <dgm:presLayoutVars>
          <dgm:hierBranch val="init"/>
        </dgm:presLayoutVars>
      </dgm:prSet>
      <dgm:spPr/>
    </dgm:pt>
    <dgm:pt modelId="{DD29CEE4-6997-4278-87C2-2429DF0E9E30}" type="pres">
      <dgm:prSet presAssocID="{2FAE1D76-BA9C-4051-B1FB-37AFCAAF24CE}" presName="rootComposite" presStyleCnt="0"/>
      <dgm:spPr/>
    </dgm:pt>
    <dgm:pt modelId="{3573EB94-6F00-4CE5-AF54-52E30CA90E1B}" type="pres">
      <dgm:prSet presAssocID="{2FAE1D76-BA9C-4051-B1FB-37AFCAAF24CE}" presName="rootText" presStyleLbl="node3" presStyleIdx="2" presStyleCnt="12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ABD09E2B-936B-41F0-8B3F-D71C6E949B19}" type="pres">
      <dgm:prSet presAssocID="{2FAE1D76-BA9C-4051-B1FB-37AFCAAF24CE}" presName="rootConnector" presStyleLbl="node3" presStyleIdx="2" presStyleCnt="12"/>
      <dgm:spPr/>
      <dgm:t>
        <a:bodyPr/>
        <a:lstStyle/>
        <a:p>
          <a:endParaRPr lang="es-CR"/>
        </a:p>
      </dgm:t>
    </dgm:pt>
    <dgm:pt modelId="{5003B5AA-CFDE-4DB4-BFF4-7AFEF1F79DFA}" type="pres">
      <dgm:prSet presAssocID="{2FAE1D76-BA9C-4051-B1FB-37AFCAAF24CE}" presName="hierChild4" presStyleCnt="0"/>
      <dgm:spPr/>
    </dgm:pt>
    <dgm:pt modelId="{795FFD4F-FE40-4F87-BC24-F10916EB1A98}" type="pres">
      <dgm:prSet presAssocID="{2FAE1D76-BA9C-4051-B1FB-37AFCAAF24CE}" presName="hierChild5" presStyleCnt="0"/>
      <dgm:spPr/>
    </dgm:pt>
    <dgm:pt modelId="{5A3253CF-F5FC-425A-9848-88D51FB5A889}" type="pres">
      <dgm:prSet presAssocID="{92D4CB40-5DE1-4F12-9E14-5E64EE7B7AB4}" presName="Name48" presStyleLbl="parChTrans1D3" presStyleIdx="3" presStyleCnt="12"/>
      <dgm:spPr/>
      <dgm:t>
        <a:bodyPr/>
        <a:lstStyle/>
        <a:p>
          <a:endParaRPr lang="es-CR"/>
        </a:p>
      </dgm:t>
    </dgm:pt>
    <dgm:pt modelId="{E8B5D3CA-DB42-4C87-A82D-2FDA5CDC0D2E}" type="pres">
      <dgm:prSet presAssocID="{2A6ACEFA-4042-4486-B9E8-3FC71A7783BA}" presName="hierRoot2" presStyleCnt="0">
        <dgm:presLayoutVars>
          <dgm:hierBranch val="init"/>
        </dgm:presLayoutVars>
      </dgm:prSet>
      <dgm:spPr/>
    </dgm:pt>
    <dgm:pt modelId="{0C053751-741B-4877-8BC4-D269B9AFF3FB}" type="pres">
      <dgm:prSet presAssocID="{2A6ACEFA-4042-4486-B9E8-3FC71A7783BA}" presName="rootComposite" presStyleCnt="0"/>
      <dgm:spPr/>
    </dgm:pt>
    <dgm:pt modelId="{B6154CC3-5373-4FD9-80D4-CCE2DEC42532}" type="pres">
      <dgm:prSet presAssocID="{2A6ACEFA-4042-4486-B9E8-3FC71A7783BA}" presName="rootText" presStyleLbl="node3" presStyleIdx="3" presStyleCnt="12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3A5798A0-28E3-4290-A73E-C2AFE38BC304}" type="pres">
      <dgm:prSet presAssocID="{2A6ACEFA-4042-4486-B9E8-3FC71A7783BA}" presName="rootConnector" presStyleLbl="node3" presStyleIdx="3" presStyleCnt="12"/>
      <dgm:spPr/>
      <dgm:t>
        <a:bodyPr/>
        <a:lstStyle/>
        <a:p>
          <a:endParaRPr lang="es-CR"/>
        </a:p>
      </dgm:t>
    </dgm:pt>
    <dgm:pt modelId="{55BC9A2D-DFF7-4670-AA1A-A5E368920589}" type="pres">
      <dgm:prSet presAssocID="{2A6ACEFA-4042-4486-B9E8-3FC71A7783BA}" presName="hierChild4" presStyleCnt="0"/>
      <dgm:spPr/>
    </dgm:pt>
    <dgm:pt modelId="{ED96142D-8F92-4E67-800B-6DCD0F8A2DCD}" type="pres">
      <dgm:prSet presAssocID="{2A6ACEFA-4042-4486-B9E8-3FC71A7783BA}" presName="hierChild5" presStyleCnt="0"/>
      <dgm:spPr/>
    </dgm:pt>
    <dgm:pt modelId="{9ED807D2-D2D0-46E7-A54B-DA7D00A5E15A}" type="pres">
      <dgm:prSet presAssocID="{F25908D7-0C91-4E6E-8CB5-26A3BD707D06}" presName="hierChild5" presStyleCnt="0"/>
      <dgm:spPr/>
    </dgm:pt>
    <dgm:pt modelId="{8E2B9B05-54AE-47BF-9548-AB0A7335D7D7}" type="pres">
      <dgm:prSet presAssocID="{7FBB6847-E95D-47E0-B5F0-FAB446F53443}" presName="Name37" presStyleLbl="parChTrans1D2" presStyleIdx="1" presStyleCnt="3"/>
      <dgm:spPr/>
      <dgm:t>
        <a:bodyPr/>
        <a:lstStyle/>
        <a:p>
          <a:endParaRPr lang="es-CR"/>
        </a:p>
      </dgm:t>
    </dgm:pt>
    <dgm:pt modelId="{2E4B1A78-86D9-404A-ADFA-4F467EC482E5}" type="pres">
      <dgm:prSet presAssocID="{CFADDA6A-CFD7-4E2F-9015-0C4C0B12BE13}" presName="hierRoot2" presStyleCnt="0">
        <dgm:presLayoutVars>
          <dgm:hierBranch val="hang"/>
        </dgm:presLayoutVars>
      </dgm:prSet>
      <dgm:spPr/>
    </dgm:pt>
    <dgm:pt modelId="{25F7B0D0-38E8-4881-8102-63FC9FD8F94B}" type="pres">
      <dgm:prSet presAssocID="{CFADDA6A-CFD7-4E2F-9015-0C4C0B12BE13}" presName="rootComposite" presStyleCnt="0"/>
      <dgm:spPr/>
    </dgm:pt>
    <dgm:pt modelId="{F82C3B53-0875-4448-A031-C530B27E00E7}" type="pres">
      <dgm:prSet presAssocID="{CFADDA6A-CFD7-4E2F-9015-0C4C0B12BE1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50C1D5CC-25A0-4A1E-99EF-6C2DD19D2C5C}" type="pres">
      <dgm:prSet presAssocID="{CFADDA6A-CFD7-4E2F-9015-0C4C0B12BE13}" presName="rootConnector" presStyleLbl="node2" presStyleIdx="1" presStyleCnt="3"/>
      <dgm:spPr/>
      <dgm:t>
        <a:bodyPr/>
        <a:lstStyle/>
        <a:p>
          <a:endParaRPr lang="es-CR"/>
        </a:p>
      </dgm:t>
    </dgm:pt>
    <dgm:pt modelId="{4AC4330F-6111-4D46-8F83-9CE8F6592C7E}" type="pres">
      <dgm:prSet presAssocID="{CFADDA6A-CFD7-4E2F-9015-0C4C0B12BE13}" presName="hierChild4" presStyleCnt="0"/>
      <dgm:spPr/>
    </dgm:pt>
    <dgm:pt modelId="{D3032C1F-1D00-4009-A482-EE56CE7E7E98}" type="pres">
      <dgm:prSet presAssocID="{F0540934-3322-4064-B8B1-72CCBF707CA1}" presName="Name48" presStyleLbl="parChTrans1D3" presStyleIdx="4" presStyleCnt="12"/>
      <dgm:spPr/>
      <dgm:t>
        <a:bodyPr/>
        <a:lstStyle/>
        <a:p>
          <a:endParaRPr lang="es-CR"/>
        </a:p>
      </dgm:t>
    </dgm:pt>
    <dgm:pt modelId="{A2BF9B6F-C8DD-4FD0-B792-B8353BD99A50}" type="pres">
      <dgm:prSet presAssocID="{19B3FE06-0150-4DA3-8511-3AF1DBE577A8}" presName="hierRoot2" presStyleCnt="0">
        <dgm:presLayoutVars>
          <dgm:hierBranch val="init"/>
        </dgm:presLayoutVars>
      </dgm:prSet>
      <dgm:spPr/>
    </dgm:pt>
    <dgm:pt modelId="{6B82E41E-0055-46CD-8E97-67CC37257318}" type="pres">
      <dgm:prSet presAssocID="{19B3FE06-0150-4DA3-8511-3AF1DBE577A8}" presName="rootComposite" presStyleCnt="0"/>
      <dgm:spPr/>
    </dgm:pt>
    <dgm:pt modelId="{66427CDE-C50F-4E35-A882-D65359B5A532}" type="pres">
      <dgm:prSet presAssocID="{19B3FE06-0150-4DA3-8511-3AF1DBE577A8}" presName="rootText" presStyleLbl="node3" presStyleIdx="4" presStyleCnt="12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59EC993D-CC04-4233-A90E-6997C6FE0611}" type="pres">
      <dgm:prSet presAssocID="{19B3FE06-0150-4DA3-8511-3AF1DBE577A8}" presName="rootConnector" presStyleLbl="node3" presStyleIdx="4" presStyleCnt="12"/>
      <dgm:spPr/>
      <dgm:t>
        <a:bodyPr/>
        <a:lstStyle/>
        <a:p>
          <a:endParaRPr lang="es-CR"/>
        </a:p>
      </dgm:t>
    </dgm:pt>
    <dgm:pt modelId="{90AEE54B-ECB3-4988-B882-0D937A4E8467}" type="pres">
      <dgm:prSet presAssocID="{19B3FE06-0150-4DA3-8511-3AF1DBE577A8}" presName="hierChild4" presStyleCnt="0"/>
      <dgm:spPr/>
    </dgm:pt>
    <dgm:pt modelId="{6ADF4AA2-78D9-4D3B-8F12-529031C83AA6}" type="pres">
      <dgm:prSet presAssocID="{19B3FE06-0150-4DA3-8511-3AF1DBE577A8}" presName="hierChild5" presStyleCnt="0"/>
      <dgm:spPr/>
    </dgm:pt>
    <dgm:pt modelId="{8BDC0098-DCDB-4F83-BCA2-F147A3FEB5F4}" type="pres">
      <dgm:prSet presAssocID="{881CAB88-6C55-4227-9DD7-D6A45A49C82B}" presName="Name48" presStyleLbl="parChTrans1D3" presStyleIdx="5" presStyleCnt="12"/>
      <dgm:spPr/>
      <dgm:t>
        <a:bodyPr/>
        <a:lstStyle/>
        <a:p>
          <a:endParaRPr lang="es-CR"/>
        </a:p>
      </dgm:t>
    </dgm:pt>
    <dgm:pt modelId="{F1F4A270-ED6E-463C-B7DD-564790A2320D}" type="pres">
      <dgm:prSet presAssocID="{5795AE38-9AA4-466B-ABF8-23F40029A7FE}" presName="hierRoot2" presStyleCnt="0">
        <dgm:presLayoutVars>
          <dgm:hierBranch val="init"/>
        </dgm:presLayoutVars>
      </dgm:prSet>
      <dgm:spPr/>
    </dgm:pt>
    <dgm:pt modelId="{B9D13B48-B925-44BC-BD33-2C2E5C334668}" type="pres">
      <dgm:prSet presAssocID="{5795AE38-9AA4-466B-ABF8-23F40029A7FE}" presName="rootComposite" presStyleCnt="0"/>
      <dgm:spPr/>
    </dgm:pt>
    <dgm:pt modelId="{77EF2F8C-0BC8-471E-B3DB-7C8FBB595BDC}" type="pres">
      <dgm:prSet presAssocID="{5795AE38-9AA4-466B-ABF8-23F40029A7FE}" presName="rootText" presStyleLbl="node3" presStyleIdx="5" presStyleCnt="12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64515B1A-033A-4F7A-B1E3-C0FA17CD4972}" type="pres">
      <dgm:prSet presAssocID="{5795AE38-9AA4-466B-ABF8-23F40029A7FE}" presName="rootConnector" presStyleLbl="node3" presStyleIdx="5" presStyleCnt="12"/>
      <dgm:spPr/>
      <dgm:t>
        <a:bodyPr/>
        <a:lstStyle/>
        <a:p>
          <a:endParaRPr lang="es-CR"/>
        </a:p>
      </dgm:t>
    </dgm:pt>
    <dgm:pt modelId="{7D1DE806-C5C3-4E72-9426-DF931DD608E2}" type="pres">
      <dgm:prSet presAssocID="{5795AE38-9AA4-466B-ABF8-23F40029A7FE}" presName="hierChild4" presStyleCnt="0"/>
      <dgm:spPr/>
    </dgm:pt>
    <dgm:pt modelId="{C4B77753-64B6-4984-BBCA-FCB419AFF9A1}" type="pres">
      <dgm:prSet presAssocID="{5795AE38-9AA4-466B-ABF8-23F40029A7FE}" presName="hierChild5" presStyleCnt="0"/>
      <dgm:spPr/>
    </dgm:pt>
    <dgm:pt modelId="{C790258E-D81F-42B1-904C-8AEAFA26AA17}" type="pres">
      <dgm:prSet presAssocID="{8EF81D27-7B9D-4CEA-956D-043127F26557}" presName="Name48" presStyleLbl="parChTrans1D3" presStyleIdx="6" presStyleCnt="12"/>
      <dgm:spPr/>
      <dgm:t>
        <a:bodyPr/>
        <a:lstStyle/>
        <a:p>
          <a:endParaRPr lang="es-CR"/>
        </a:p>
      </dgm:t>
    </dgm:pt>
    <dgm:pt modelId="{A07747F6-25C0-4155-957F-3D4C090D357F}" type="pres">
      <dgm:prSet presAssocID="{CABDF2B1-F455-454D-BAC6-018284DA6F30}" presName="hierRoot2" presStyleCnt="0">
        <dgm:presLayoutVars>
          <dgm:hierBranch val="init"/>
        </dgm:presLayoutVars>
      </dgm:prSet>
      <dgm:spPr/>
    </dgm:pt>
    <dgm:pt modelId="{70502203-9F0A-4FB1-BE82-26415B5A566E}" type="pres">
      <dgm:prSet presAssocID="{CABDF2B1-F455-454D-BAC6-018284DA6F30}" presName="rootComposite" presStyleCnt="0"/>
      <dgm:spPr/>
    </dgm:pt>
    <dgm:pt modelId="{607B5A37-6C11-4A28-B496-7E15747D0C28}" type="pres">
      <dgm:prSet presAssocID="{CABDF2B1-F455-454D-BAC6-018284DA6F30}" presName="rootText" presStyleLbl="node3" presStyleIdx="6" presStyleCnt="12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3F268250-689B-450B-8603-CE7B033E6BE5}" type="pres">
      <dgm:prSet presAssocID="{CABDF2B1-F455-454D-BAC6-018284DA6F30}" presName="rootConnector" presStyleLbl="node3" presStyleIdx="6" presStyleCnt="12"/>
      <dgm:spPr/>
      <dgm:t>
        <a:bodyPr/>
        <a:lstStyle/>
        <a:p>
          <a:endParaRPr lang="es-CR"/>
        </a:p>
      </dgm:t>
    </dgm:pt>
    <dgm:pt modelId="{7FB57813-DB5F-4573-B513-AA25A741C795}" type="pres">
      <dgm:prSet presAssocID="{CABDF2B1-F455-454D-BAC6-018284DA6F30}" presName="hierChild4" presStyleCnt="0"/>
      <dgm:spPr/>
    </dgm:pt>
    <dgm:pt modelId="{1C77C9E1-838B-4550-9998-2B2200A3A09D}" type="pres">
      <dgm:prSet presAssocID="{CABDF2B1-F455-454D-BAC6-018284DA6F30}" presName="hierChild5" presStyleCnt="0"/>
      <dgm:spPr/>
    </dgm:pt>
    <dgm:pt modelId="{2FE68412-5FE2-4F9E-8CF8-2DF7DFFFE872}" type="pres">
      <dgm:prSet presAssocID="{C8C67015-771E-4850-98FA-DCDF8FED57D0}" presName="Name48" presStyleLbl="parChTrans1D3" presStyleIdx="7" presStyleCnt="12"/>
      <dgm:spPr/>
      <dgm:t>
        <a:bodyPr/>
        <a:lstStyle/>
        <a:p>
          <a:endParaRPr lang="es-CR"/>
        </a:p>
      </dgm:t>
    </dgm:pt>
    <dgm:pt modelId="{11DA1E68-1922-45B2-B539-720AE5A68652}" type="pres">
      <dgm:prSet presAssocID="{08027C93-99A9-4903-84FD-4A5FECAFC119}" presName="hierRoot2" presStyleCnt="0">
        <dgm:presLayoutVars>
          <dgm:hierBranch val="init"/>
        </dgm:presLayoutVars>
      </dgm:prSet>
      <dgm:spPr/>
    </dgm:pt>
    <dgm:pt modelId="{183C4D06-59F5-48BF-A736-F9D7F1771C20}" type="pres">
      <dgm:prSet presAssocID="{08027C93-99A9-4903-84FD-4A5FECAFC119}" presName="rootComposite" presStyleCnt="0"/>
      <dgm:spPr/>
    </dgm:pt>
    <dgm:pt modelId="{CBC9ECC0-BD5B-4F20-8CA3-39D6A9FD96A2}" type="pres">
      <dgm:prSet presAssocID="{08027C93-99A9-4903-84FD-4A5FECAFC119}" presName="rootText" presStyleLbl="node3" presStyleIdx="7" presStyleCnt="12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E99E1AF5-8F31-43A2-9BD5-3D8810A40349}" type="pres">
      <dgm:prSet presAssocID="{08027C93-99A9-4903-84FD-4A5FECAFC119}" presName="rootConnector" presStyleLbl="node3" presStyleIdx="7" presStyleCnt="12"/>
      <dgm:spPr/>
      <dgm:t>
        <a:bodyPr/>
        <a:lstStyle/>
        <a:p>
          <a:endParaRPr lang="es-CR"/>
        </a:p>
      </dgm:t>
    </dgm:pt>
    <dgm:pt modelId="{F731E86E-5106-4120-879A-8147DFBB16B6}" type="pres">
      <dgm:prSet presAssocID="{08027C93-99A9-4903-84FD-4A5FECAFC119}" presName="hierChild4" presStyleCnt="0"/>
      <dgm:spPr/>
    </dgm:pt>
    <dgm:pt modelId="{C8F32CE8-EAD6-4636-B805-4E08FAE88B47}" type="pres">
      <dgm:prSet presAssocID="{08027C93-99A9-4903-84FD-4A5FECAFC119}" presName="hierChild5" presStyleCnt="0"/>
      <dgm:spPr/>
    </dgm:pt>
    <dgm:pt modelId="{C48DDEAD-DDC5-4486-BBAF-B756B157D964}" type="pres">
      <dgm:prSet presAssocID="{CFADDA6A-CFD7-4E2F-9015-0C4C0B12BE13}" presName="hierChild5" presStyleCnt="0"/>
      <dgm:spPr/>
    </dgm:pt>
    <dgm:pt modelId="{B1BCF6CB-572B-4D17-8976-C891A97BF5DE}" type="pres">
      <dgm:prSet presAssocID="{75D80A77-CA43-4784-8D84-BC717E5B99ED}" presName="Name37" presStyleLbl="parChTrans1D2" presStyleIdx="2" presStyleCnt="3"/>
      <dgm:spPr/>
      <dgm:t>
        <a:bodyPr/>
        <a:lstStyle/>
        <a:p>
          <a:endParaRPr lang="es-CR"/>
        </a:p>
      </dgm:t>
    </dgm:pt>
    <dgm:pt modelId="{BBC0E1FE-C2B8-4252-AEA0-564557E7A66C}" type="pres">
      <dgm:prSet presAssocID="{9573A770-8D2F-4F1E-A512-9D449B0CD610}" presName="hierRoot2" presStyleCnt="0">
        <dgm:presLayoutVars>
          <dgm:hierBranch val="hang"/>
        </dgm:presLayoutVars>
      </dgm:prSet>
      <dgm:spPr/>
    </dgm:pt>
    <dgm:pt modelId="{F2EA818C-6030-49F5-9C88-F6009DC67271}" type="pres">
      <dgm:prSet presAssocID="{9573A770-8D2F-4F1E-A512-9D449B0CD610}" presName="rootComposite" presStyleCnt="0"/>
      <dgm:spPr/>
    </dgm:pt>
    <dgm:pt modelId="{2B5B06F0-E77B-4A46-B8AD-AB26CE3F62DA}" type="pres">
      <dgm:prSet presAssocID="{9573A770-8D2F-4F1E-A512-9D449B0CD61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3A4A61A8-AA2D-40F0-8736-DC7E9A8941A7}" type="pres">
      <dgm:prSet presAssocID="{9573A770-8D2F-4F1E-A512-9D449B0CD610}" presName="rootConnector" presStyleLbl="node2" presStyleIdx="2" presStyleCnt="3"/>
      <dgm:spPr/>
      <dgm:t>
        <a:bodyPr/>
        <a:lstStyle/>
        <a:p>
          <a:endParaRPr lang="es-CR"/>
        </a:p>
      </dgm:t>
    </dgm:pt>
    <dgm:pt modelId="{6CF7AACE-4B7E-44CD-B0B2-08B29EFE278C}" type="pres">
      <dgm:prSet presAssocID="{9573A770-8D2F-4F1E-A512-9D449B0CD610}" presName="hierChild4" presStyleCnt="0"/>
      <dgm:spPr/>
    </dgm:pt>
    <dgm:pt modelId="{7476499D-CC5E-413C-96C0-B576499E6655}" type="pres">
      <dgm:prSet presAssocID="{B6135724-491F-4A57-921B-A254ED59AB0C}" presName="Name48" presStyleLbl="parChTrans1D3" presStyleIdx="8" presStyleCnt="12"/>
      <dgm:spPr/>
      <dgm:t>
        <a:bodyPr/>
        <a:lstStyle/>
        <a:p>
          <a:endParaRPr lang="es-CR"/>
        </a:p>
      </dgm:t>
    </dgm:pt>
    <dgm:pt modelId="{90771D37-DFCB-42F0-9BAB-8334481449EE}" type="pres">
      <dgm:prSet presAssocID="{90C7D019-1410-4628-ADAE-8F12C1AC097F}" presName="hierRoot2" presStyleCnt="0">
        <dgm:presLayoutVars>
          <dgm:hierBranch val="init"/>
        </dgm:presLayoutVars>
      </dgm:prSet>
      <dgm:spPr/>
    </dgm:pt>
    <dgm:pt modelId="{FE22C65A-C543-42E5-AF2E-1A5FC6D986E2}" type="pres">
      <dgm:prSet presAssocID="{90C7D019-1410-4628-ADAE-8F12C1AC097F}" presName="rootComposite" presStyleCnt="0"/>
      <dgm:spPr/>
    </dgm:pt>
    <dgm:pt modelId="{C7C91B08-1509-4AC7-ACE0-38A98D53CDFB}" type="pres">
      <dgm:prSet presAssocID="{90C7D019-1410-4628-ADAE-8F12C1AC097F}" presName="rootText" presStyleLbl="node3" presStyleIdx="8" presStyleCnt="12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AA0C3EAB-BB8E-4A59-A073-E48FFB2A29D4}" type="pres">
      <dgm:prSet presAssocID="{90C7D019-1410-4628-ADAE-8F12C1AC097F}" presName="rootConnector" presStyleLbl="node3" presStyleIdx="8" presStyleCnt="12"/>
      <dgm:spPr/>
      <dgm:t>
        <a:bodyPr/>
        <a:lstStyle/>
        <a:p>
          <a:endParaRPr lang="es-CR"/>
        </a:p>
      </dgm:t>
    </dgm:pt>
    <dgm:pt modelId="{096869D9-1311-4B6B-B442-F6D4A3551699}" type="pres">
      <dgm:prSet presAssocID="{90C7D019-1410-4628-ADAE-8F12C1AC097F}" presName="hierChild4" presStyleCnt="0"/>
      <dgm:spPr/>
    </dgm:pt>
    <dgm:pt modelId="{85C87E62-9806-404A-BE42-E9C856EAECB1}" type="pres">
      <dgm:prSet presAssocID="{90C7D019-1410-4628-ADAE-8F12C1AC097F}" presName="hierChild5" presStyleCnt="0"/>
      <dgm:spPr/>
    </dgm:pt>
    <dgm:pt modelId="{80C3B701-CCBF-45EC-8D63-4D62CB9E97BE}" type="pres">
      <dgm:prSet presAssocID="{55B80AE9-E8C7-434C-A62A-E2FBB35F66DA}" presName="Name48" presStyleLbl="parChTrans1D3" presStyleIdx="9" presStyleCnt="12"/>
      <dgm:spPr/>
      <dgm:t>
        <a:bodyPr/>
        <a:lstStyle/>
        <a:p>
          <a:endParaRPr lang="es-CR"/>
        </a:p>
      </dgm:t>
    </dgm:pt>
    <dgm:pt modelId="{35B2F2DF-02D2-45C8-8C41-ECFB606D7142}" type="pres">
      <dgm:prSet presAssocID="{D6B788C3-22E1-4377-98E8-55607BCF989F}" presName="hierRoot2" presStyleCnt="0">
        <dgm:presLayoutVars>
          <dgm:hierBranch val="init"/>
        </dgm:presLayoutVars>
      </dgm:prSet>
      <dgm:spPr/>
    </dgm:pt>
    <dgm:pt modelId="{45ED5848-26D8-435D-A94A-7D6A9F3D7D5A}" type="pres">
      <dgm:prSet presAssocID="{D6B788C3-22E1-4377-98E8-55607BCF989F}" presName="rootComposite" presStyleCnt="0"/>
      <dgm:spPr/>
    </dgm:pt>
    <dgm:pt modelId="{5D80152C-62E1-4630-8D34-51A538F098C7}" type="pres">
      <dgm:prSet presAssocID="{D6B788C3-22E1-4377-98E8-55607BCF989F}" presName="rootText" presStyleLbl="node3" presStyleIdx="9" presStyleCnt="12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61B353EF-8E99-42F2-87F5-FED44F969374}" type="pres">
      <dgm:prSet presAssocID="{D6B788C3-22E1-4377-98E8-55607BCF989F}" presName="rootConnector" presStyleLbl="node3" presStyleIdx="9" presStyleCnt="12"/>
      <dgm:spPr/>
      <dgm:t>
        <a:bodyPr/>
        <a:lstStyle/>
        <a:p>
          <a:endParaRPr lang="es-CR"/>
        </a:p>
      </dgm:t>
    </dgm:pt>
    <dgm:pt modelId="{87D67E0F-A20E-485E-B15C-24A2049F9845}" type="pres">
      <dgm:prSet presAssocID="{D6B788C3-22E1-4377-98E8-55607BCF989F}" presName="hierChild4" presStyleCnt="0"/>
      <dgm:spPr/>
    </dgm:pt>
    <dgm:pt modelId="{E16B3819-E930-4C8F-B5FD-E4AF99BF782A}" type="pres">
      <dgm:prSet presAssocID="{D6B788C3-22E1-4377-98E8-55607BCF989F}" presName="hierChild5" presStyleCnt="0"/>
      <dgm:spPr/>
    </dgm:pt>
    <dgm:pt modelId="{0A062AD3-F90B-46AF-B2DC-EF161BF68B06}" type="pres">
      <dgm:prSet presAssocID="{D826781C-31C4-433B-AB3B-799DC2613D94}" presName="Name48" presStyleLbl="parChTrans1D3" presStyleIdx="10" presStyleCnt="12"/>
      <dgm:spPr/>
      <dgm:t>
        <a:bodyPr/>
        <a:lstStyle/>
        <a:p>
          <a:endParaRPr lang="es-CR"/>
        </a:p>
      </dgm:t>
    </dgm:pt>
    <dgm:pt modelId="{690DB606-2558-4814-A4EB-44435F506B49}" type="pres">
      <dgm:prSet presAssocID="{5E119DB6-6B24-46B2-BAFC-ECD8DC2BA1A8}" presName="hierRoot2" presStyleCnt="0">
        <dgm:presLayoutVars>
          <dgm:hierBranch val="init"/>
        </dgm:presLayoutVars>
      </dgm:prSet>
      <dgm:spPr/>
    </dgm:pt>
    <dgm:pt modelId="{0079C362-1734-41DF-A313-40461EBAF636}" type="pres">
      <dgm:prSet presAssocID="{5E119DB6-6B24-46B2-BAFC-ECD8DC2BA1A8}" presName="rootComposite" presStyleCnt="0"/>
      <dgm:spPr/>
    </dgm:pt>
    <dgm:pt modelId="{4E275608-A6F9-47BE-964E-C843C6834AB1}" type="pres">
      <dgm:prSet presAssocID="{5E119DB6-6B24-46B2-BAFC-ECD8DC2BA1A8}" presName="rootText" presStyleLbl="node3" presStyleIdx="10" presStyleCnt="12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5137CAF8-40B0-4907-A860-09FF26F11EB3}" type="pres">
      <dgm:prSet presAssocID="{5E119DB6-6B24-46B2-BAFC-ECD8DC2BA1A8}" presName="rootConnector" presStyleLbl="node3" presStyleIdx="10" presStyleCnt="12"/>
      <dgm:spPr/>
      <dgm:t>
        <a:bodyPr/>
        <a:lstStyle/>
        <a:p>
          <a:endParaRPr lang="es-CR"/>
        </a:p>
      </dgm:t>
    </dgm:pt>
    <dgm:pt modelId="{150C8673-7C59-4879-A896-B3D6952F05C9}" type="pres">
      <dgm:prSet presAssocID="{5E119DB6-6B24-46B2-BAFC-ECD8DC2BA1A8}" presName="hierChild4" presStyleCnt="0"/>
      <dgm:spPr/>
    </dgm:pt>
    <dgm:pt modelId="{0E7842A8-424C-4D9B-A111-D1D330977D05}" type="pres">
      <dgm:prSet presAssocID="{5E119DB6-6B24-46B2-BAFC-ECD8DC2BA1A8}" presName="hierChild5" presStyleCnt="0"/>
      <dgm:spPr/>
    </dgm:pt>
    <dgm:pt modelId="{2CAC1AC9-1C17-4335-80A1-A876BEB23BE8}" type="pres">
      <dgm:prSet presAssocID="{C54E604D-8229-4228-BBD9-933B0A869194}" presName="Name48" presStyleLbl="parChTrans1D3" presStyleIdx="11" presStyleCnt="12"/>
      <dgm:spPr/>
      <dgm:t>
        <a:bodyPr/>
        <a:lstStyle/>
        <a:p>
          <a:endParaRPr lang="es-CR"/>
        </a:p>
      </dgm:t>
    </dgm:pt>
    <dgm:pt modelId="{2FB426EC-0273-4715-9F7F-F1C64B3BF66B}" type="pres">
      <dgm:prSet presAssocID="{EA7592C7-3666-45C0-A019-7417D2D8F085}" presName="hierRoot2" presStyleCnt="0">
        <dgm:presLayoutVars>
          <dgm:hierBranch val="init"/>
        </dgm:presLayoutVars>
      </dgm:prSet>
      <dgm:spPr/>
    </dgm:pt>
    <dgm:pt modelId="{0AA70776-110E-41DD-89A7-7A329E0A6867}" type="pres">
      <dgm:prSet presAssocID="{EA7592C7-3666-45C0-A019-7417D2D8F085}" presName="rootComposite" presStyleCnt="0"/>
      <dgm:spPr/>
    </dgm:pt>
    <dgm:pt modelId="{B34F6638-B3EE-4DCA-8B97-1D2657ACE96A}" type="pres">
      <dgm:prSet presAssocID="{EA7592C7-3666-45C0-A019-7417D2D8F085}" presName="rootText" presStyleLbl="node3" presStyleIdx="11" presStyleCnt="12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44D2314B-5A4E-4BC9-9130-C2F5F342F673}" type="pres">
      <dgm:prSet presAssocID="{EA7592C7-3666-45C0-A019-7417D2D8F085}" presName="rootConnector" presStyleLbl="node3" presStyleIdx="11" presStyleCnt="12"/>
      <dgm:spPr/>
      <dgm:t>
        <a:bodyPr/>
        <a:lstStyle/>
        <a:p>
          <a:endParaRPr lang="es-CR"/>
        </a:p>
      </dgm:t>
    </dgm:pt>
    <dgm:pt modelId="{1FA4C842-9AD8-4501-9C8D-C23CEEEECE5B}" type="pres">
      <dgm:prSet presAssocID="{EA7592C7-3666-45C0-A019-7417D2D8F085}" presName="hierChild4" presStyleCnt="0"/>
      <dgm:spPr/>
    </dgm:pt>
    <dgm:pt modelId="{374A71D9-8D17-47AD-99E4-52C978E0044E}" type="pres">
      <dgm:prSet presAssocID="{EA7592C7-3666-45C0-A019-7417D2D8F085}" presName="hierChild5" presStyleCnt="0"/>
      <dgm:spPr/>
    </dgm:pt>
    <dgm:pt modelId="{3DC6F016-1E34-4966-90D5-8391E9A94294}" type="pres">
      <dgm:prSet presAssocID="{9573A770-8D2F-4F1E-A512-9D449B0CD610}" presName="hierChild5" presStyleCnt="0"/>
      <dgm:spPr/>
    </dgm:pt>
    <dgm:pt modelId="{B619C455-B16A-4811-9DE5-BD991F5A8491}" type="pres">
      <dgm:prSet presAssocID="{B37AC9AC-13E9-47A0-86B6-5F182A9A59F5}" presName="hierChild3" presStyleCnt="0"/>
      <dgm:spPr/>
    </dgm:pt>
  </dgm:ptLst>
  <dgm:cxnLst>
    <dgm:cxn modelId="{5546C6CE-7789-4550-9CCB-8C35935E5853}" srcId="{9573A770-8D2F-4F1E-A512-9D449B0CD610}" destId="{EA7592C7-3666-45C0-A019-7417D2D8F085}" srcOrd="3" destOrd="0" parTransId="{C54E604D-8229-4228-BBD9-933B0A869194}" sibTransId="{94A0C43D-DD32-400A-B5CF-A080B7010B11}"/>
    <dgm:cxn modelId="{89152721-D16B-4F97-A097-6C80D42F3F01}" type="presOf" srcId="{F72E87F6-AC76-42C5-9072-A80067D5B59E}" destId="{C924A9DF-151F-4983-9EDB-13FB38825668}" srcOrd="0" destOrd="0" presId="urn:microsoft.com/office/officeart/2005/8/layout/orgChart1"/>
    <dgm:cxn modelId="{63730D21-4F19-40AF-837C-71A6AF0BD1F9}" type="presOf" srcId="{19B3FE06-0150-4DA3-8511-3AF1DBE577A8}" destId="{66427CDE-C50F-4E35-A882-D65359B5A532}" srcOrd="0" destOrd="0" presId="urn:microsoft.com/office/officeart/2005/8/layout/orgChart1"/>
    <dgm:cxn modelId="{C9C37605-6B68-443F-9897-210025A88101}" srcId="{BC7713EB-2BCC-4EF8-82CA-74212A604A7D}" destId="{B37AC9AC-13E9-47A0-86B6-5F182A9A59F5}" srcOrd="0" destOrd="0" parTransId="{37463F45-1C8C-4524-A7FC-65D45A4DD894}" sibTransId="{6A8AB3EA-6FAA-4275-AD5E-61B11375120D}"/>
    <dgm:cxn modelId="{F29B0201-4B74-4E1E-804D-C41A02EE0F83}" type="presOf" srcId="{5795AE38-9AA4-466B-ABF8-23F40029A7FE}" destId="{77EF2F8C-0BC8-471E-B3DB-7C8FBB595BDC}" srcOrd="0" destOrd="0" presId="urn:microsoft.com/office/officeart/2005/8/layout/orgChart1"/>
    <dgm:cxn modelId="{26791367-9058-494D-A872-9D2314D25649}" type="presOf" srcId="{B37AC9AC-13E9-47A0-86B6-5F182A9A59F5}" destId="{D12DD9F3-3DB2-40A3-99AA-04C90BC3DAA5}" srcOrd="1" destOrd="0" presId="urn:microsoft.com/office/officeart/2005/8/layout/orgChart1"/>
    <dgm:cxn modelId="{B89E8705-04F9-4D80-B6A7-134DF1984D0A}" type="presOf" srcId="{CFADDA6A-CFD7-4E2F-9015-0C4C0B12BE13}" destId="{50C1D5CC-25A0-4A1E-99EF-6C2DD19D2C5C}" srcOrd="1" destOrd="0" presId="urn:microsoft.com/office/officeart/2005/8/layout/orgChart1"/>
    <dgm:cxn modelId="{E99D38CA-56A0-4BD7-B571-90D571655954}" type="presOf" srcId="{D826781C-31C4-433B-AB3B-799DC2613D94}" destId="{0A062AD3-F90B-46AF-B2DC-EF161BF68B06}" srcOrd="0" destOrd="0" presId="urn:microsoft.com/office/officeart/2005/8/layout/orgChart1"/>
    <dgm:cxn modelId="{A682CA65-6796-44E3-B8D4-16948E117BB7}" type="presOf" srcId="{55B80AE9-E8C7-434C-A62A-E2FBB35F66DA}" destId="{80C3B701-CCBF-45EC-8D63-4D62CB9E97BE}" srcOrd="0" destOrd="0" presId="urn:microsoft.com/office/officeart/2005/8/layout/orgChart1"/>
    <dgm:cxn modelId="{10570551-3C75-4168-9AE3-0A078B80B8C5}" type="presOf" srcId="{CABDF2B1-F455-454D-BAC6-018284DA6F30}" destId="{3F268250-689B-450B-8603-CE7B033E6BE5}" srcOrd="1" destOrd="0" presId="urn:microsoft.com/office/officeart/2005/8/layout/orgChart1"/>
    <dgm:cxn modelId="{EAA9B5F2-F784-452B-AC07-2ABC4FEAD2CE}" type="presOf" srcId="{BC7713EB-2BCC-4EF8-82CA-74212A604A7D}" destId="{AFBC028F-4ED3-4BE4-8BC1-ACC375D2ED9E}" srcOrd="0" destOrd="0" presId="urn:microsoft.com/office/officeart/2005/8/layout/orgChart1"/>
    <dgm:cxn modelId="{79104A4F-A0AE-4AEC-909B-93605331CB78}" type="presOf" srcId="{75D80A77-CA43-4784-8D84-BC717E5B99ED}" destId="{B1BCF6CB-572B-4D17-8976-C891A97BF5DE}" srcOrd="0" destOrd="0" presId="urn:microsoft.com/office/officeart/2005/8/layout/orgChart1"/>
    <dgm:cxn modelId="{18467857-3BA5-4F16-A9BD-2B6766FD126C}" srcId="{9573A770-8D2F-4F1E-A512-9D449B0CD610}" destId="{5E119DB6-6B24-46B2-BAFC-ECD8DC2BA1A8}" srcOrd="2" destOrd="0" parTransId="{D826781C-31C4-433B-AB3B-799DC2613D94}" sibTransId="{58845681-3464-498F-8A86-7D79F4867003}"/>
    <dgm:cxn modelId="{F8C07B62-D4F6-4E97-9D26-B50661B35660}" type="presOf" srcId="{481254CF-B522-4DD4-9F9C-D07A285A75A4}" destId="{378C81E5-1B21-40DA-8FD1-EDB872528214}" srcOrd="0" destOrd="0" presId="urn:microsoft.com/office/officeart/2005/8/layout/orgChart1"/>
    <dgm:cxn modelId="{2F1BD562-5EF1-4FCE-B5CB-A427B9016EA1}" type="presOf" srcId="{B37AC9AC-13E9-47A0-86B6-5F182A9A59F5}" destId="{6C288932-3538-47B1-AF3E-C9ED84AB496C}" srcOrd="0" destOrd="0" presId="urn:microsoft.com/office/officeart/2005/8/layout/orgChart1"/>
    <dgm:cxn modelId="{22478C4F-9725-4815-BE2F-7852B697FB30}" type="presOf" srcId="{D6B788C3-22E1-4377-98E8-55607BCF989F}" destId="{5D80152C-62E1-4630-8D34-51A538F098C7}" srcOrd="0" destOrd="0" presId="urn:microsoft.com/office/officeart/2005/8/layout/orgChart1"/>
    <dgm:cxn modelId="{86C11F91-ABA9-4C99-8BCE-AEB64D7F7171}" type="presOf" srcId="{D6B788C3-22E1-4377-98E8-55607BCF989F}" destId="{61B353EF-8E99-42F2-87F5-FED44F969374}" srcOrd="1" destOrd="0" presId="urn:microsoft.com/office/officeart/2005/8/layout/orgChart1"/>
    <dgm:cxn modelId="{B26F0CF2-54C9-433C-B9D4-EDA197B6B60C}" type="presOf" srcId="{F25908D7-0C91-4E6E-8CB5-26A3BD707D06}" destId="{033B5626-F3B7-4864-86A4-344CA364A9E0}" srcOrd="0" destOrd="0" presId="urn:microsoft.com/office/officeart/2005/8/layout/orgChart1"/>
    <dgm:cxn modelId="{C96F75BD-0753-42D6-9ADD-68F487F1BDFE}" type="presOf" srcId="{481254CF-B522-4DD4-9F9C-D07A285A75A4}" destId="{6644AF34-1642-4599-9CE9-8A4BD77B6F3F}" srcOrd="1" destOrd="0" presId="urn:microsoft.com/office/officeart/2005/8/layout/orgChart1"/>
    <dgm:cxn modelId="{CB34CE3A-2A5C-4D3F-BA6F-1CEDAF1360B5}" srcId="{F25908D7-0C91-4E6E-8CB5-26A3BD707D06}" destId="{2FAE1D76-BA9C-4051-B1FB-37AFCAAF24CE}" srcOrd="2" destOrd="0" parTransId="{708A7A3F-F2C6-4E9E-ABD6-73A2D6FAB01B}" sibTransId="{12487586-F8CB-42C8-9778-3339BD131E25}"/>
    <dgm:cxn modelId="{3B42DFB0-43F6-45D7-946F-916D85E3CE27}" type="presOf" srcId="{9573A770-8D2F-4F1E-A512-9D449B0CD610}" destId="{3A4A61A8-AA2D-40F0-8736-DC7E9A8941A7}" srcOrd="1" destOrd="0" presId="urn:microsoft.com/office/officeart/2005/8/layout/orgChart1"/>
    <dgm:cxn modelId="{33C541EA-6A18-4BD6-99E4-016C2D6C1B0C}" type="presOf" srcId="{9573A770-8D2F-4F1E-A512-9D449B0CD610}" destId="{2B5B06F0-E77B-4A46-B8AD-AB26CE3F62DA}" srcOrd="0" destOrd="0" presId="urn:microsoft.com/office/officeart/2005/8/layout/orgChart1"/>
    <dgm:cxn modelId="{8FCD4BB7-54FA-4F26-82CA-75CFFB88B938}" type="presOf" srcId="{2A6ACEFA-4042-4486-B9E8-3FC71A7783BA}" destId="{3A5798A0-28E3-4290-A73E-C2AFE38BC304}" srcOrd="1" destOrd="0" presId="urn:microsoft.com/office/officeart/2005/8/layout/orgChart1"/>
    <dgm:cxn modelId="{D2B51F8E-E2C0-424C-AF0E-50054D2F1032}" type="presOf" srcId="{F72E87F6-AC76-42C5-9072-A80067D5B59E}" destId="{F0389539-E330-4CDD-AFAE-E1521DB933A3}" srcOrd="1" destOrd="0" presId="urn:microsoft.com/office/officeart/2005/8/layout/orgChart1"/>
    <dgm:cxn modelId="{0FFCF897-CDA9-4700-867F-4DE877072CD9}" srcId="{CFADDA6A-CFD7-4E2F-9015-0C4C0B12BE13}" destId="{CABDF2B1-F455-454D-BAC6-018284DA6F30}" srcOrd="2" destOrd="0" parTransId="{8EF81D27-7B9D-4CEA-956D-043127F26557}" sibTransId="{07C669A2-E2DD-4CAE-81A1-A4C9D9FAFA6A}"/>
    <dgm:cxn modelId="{56CBEAA2-9FD3-4181-BDEC-2880DB324B5D}" srcId="{CFADDA6A-CFD7-4E2F-9015-0C4C0B12BE13}" destId="{5795AE38-9AA4-466B-ABF8-23F40029A7FE}" srcOrd="1" destOrd="0" parTransId="{881CAB88-6C55-4227-9DD7-D6A45A49C82B}" sibTransId="{31BA0343-1EA4-49F4-A0C0-BF8BA03AC6CB}"/>
    <dgm:cxn modelId="{8E6D434E-456C-4D52-BA8F-ED8FAC951965}" type="presOf" srcId="{C54E604D-8229-4228-BBD9-933B0A869194}" destId="{2CAC1AC9-1C17-4335-80A1-A876BEB23BE8}" srcOrd="0" destOrd="0" presId="urn:microsoft.com/office/officeart/2005/8/layout/orgChart1"/>
    <dgm:cxn modelId="{687FB946-83F3-4BE2-9AF9-A8B8FFBC96AB}" type="presOf" srcId="{90C7D019-1410-4628-ADAE-8F12C1AC097F}" destId="{C7C91B08-1509-4AC7-ACE0-38A98D53CDFB}" srcOrd="0" destOrd="0" presId="urn:microsoft.com/office/officeart/2005/8/layout/orgChart1"/>
    <dgm:cxn modelId="{EA9E3F3A-9A2F-4190-B96A-80ADEBA3B7AB}" type="presOf" srcId="{B37615B2-3BA9-4972-9D4E-64AB55657812}" destId="{BE0D1791-A15A-454F-B25B-53F7F84241D0}" srcOrd="0" destOrd="0" presId="urn:microsoft.com/office/officeart/2005/8/layout/orgChart1"/>
    <dgm:cxn modelId="{E6F695BB-ACBF-46E7-95DB-D770E5ABD1AF}" srcId="{CFADDA6A-CFD7-4E2F-9015-0C4C0B12BE13}" destId="{19B3FE06-0150-4DA3-8511-3AF1DBE577A8}" srcOrd="0" destOrd="0" parTransId="{F0540934-3322-4064-B8B1-72CCBF707CA1}" sibTransId="{4A455A38-933F-491F-806F-4536E3AE0C97}"/>
    <dgm:cxn modelId="{8B86CD63-DE5E-496F-89EB-481F390E50F8}" type="presOf" srcId="{92D4CB40-5DE1-4F12-9E14-5E64EE7B7AB4}" destId="{5A3253CF-F5FC-425A-9848-88D51FB5A889}" srcOrd="0" destOrd="0" presId="urn:microsoft.com/office/officeart/2005/8/layout/orgChart1"/>
    <dgm:cxn modelId="{8A0678D0-F25C-4865-991A-16DB8C2C585C}" srcId="{9573A770-8D2F-4F1E-A512-9D449B0CD610}" destId="{90C7D019-1410-4628-ADAE-8F12C1AC097F}" srcOrd="0" destOrd="0" parTransId="{B6135724-491F-4A57-921B-A254ED59AB0C}" sibTransId="{2570BD78-734C-409B-A1E0-9C9A1C53B8D2}"/>
    <dgm:cxn modelId="{82C7756E-79FB-4E84-A56D-5F45B5169F6A}" srcId="{B37AC9AC-13E9-47A0-86B6-5F182A9A59F5}" destId="{F25908D7-0C91-4E6E-8CB5-26A3BD707D06}" srcOrd="0" destOrd="0" parTransId="{D730033D-D414-42F4-BE46-F14ADE5F17F8}" sibTransId="{586DD6D1-F27A-498D-98BD-A01EC9F77A26}"/>
    <dgm:cxn modelId="{E7C45F71-1B11-45B8-88AD-1E6CE09731B3}" type="presOf" srcId="{2FAE1D76-BA9C-4051-B1FB-37AFCAAF24CE}" destId="{3573EB94-6F00-4CE5-AF54-52E30CA90E1B}" srcOrd="0" destOrd="0" presId="urn:microsoft.com/office/officeart/2005/8/layout/orgChart1"/>
    <dgm:cxn modelId="{FFCB5F5A-2652-42CF-B92C-C1C1EB38F7AD}" type="presOf" srcId="{7FBB6847-E95D-47E0-B5F0-FAB446F53443}" destId="{8E2B9B05-54AE-47BF-9548-AB0A7335D7D7}" srcOrd="0" destOrd="0" presId="urn:microsoft.com/office/officeart/2005/8/layout/orgChart1"/>
    <dgm:cxn modelId="{4AC4BEB4-BA1B-4203-A20E-D68C0BE5C2E9}" type="presOf" srcId="{5E119DB6-6B24-46B2-BAFC-ECD8DC2BA1A8}" destId="{4E275608-A6F9-47BE-964E-C843C6834AB1}" srcOrd="0" destOrd="0" presId="urn:microsoft.com/office/officeart/2005/8/layout/orgChart1"/>
    <dgm:cxn modelId="{024A9D8A-1645-4D80-8237-3EF500BA25D2}" srcId="{F25908D7-0C91-4E6E-8CB5-26A3BD707D06}" destId="{481254CF-B522-4DD4-9F9C-D07A285A75A4}" srcOrd="0" destOrd="0" parTransId="{B37615B2-3BA9-4972-9D4E-64AB55657812}" sibTransId="{2B6763A1-F6E4-461E-8E0F-029508F2ED1D}"/>
    <dgm:cxn modelId="{D9C1A443-98E8-4E14-B520-87534FF69FAE}" type="presOf" srcId="{8EF81D27-7B9D-4CEA-956D-043127F26557}" destId="{C790258E-D81F-42B1-904C-8AEAFA26AA17}" srcOrd="0" destOrd="0" presId="urn:microsoft.com/office/officeart/2005/8/layout/orgChart1"/>
    <dgm:cxn modelId="{8E5F46B2-FA4C-43B6-839B-98999CEAAB63}" type="presOf" srcId="{08027C93-99A9-4903-84FD-4A5FECAFC119}" destId="{E99E1AF5-8F31-43A2-9BD5-3D8810A40349}" srcOrd="1" destOrd="0" presId="urn:microsoft.com/office/officeart/2005/8/layout/orgChart1"/>
    <dgm:cxn modelId="{3FF6F766-E2A7-4059-B988-2380ACEE4315}" type="presOf" srcId="{C8C67015-771E-4850-98FA-DCDF8FED57D0}" destId="{2FE68412-5FE2-4F9E-8CF8-2DF7DFFFE872}" srcOrd="0" destOrd="0" presId="urn:microsoft.com/office/officeart/2005/8/layout/orgChart1"/>
    <dgm:cxn modelId="{F9D64452-1704-4360-BDC9-12010A9154D2}" srcId="{9573A770-8D2F-4F1E-A512-9D449B0CD610}" destId="{D6B788C3-22E1-4377-98E8-55607BCF989F}" srcOrd="1" destOrd="0" parTransId="{55B80AE9-E8C7-434C-A62A-E2FBB35F66DA}" sibTransId="{9E186FD3-2BE8-4829-B70C-42B33B7D3D7F}"/>
    <dgm:cxn modelId="{C1F26E8A-FDC8-4DFF-8830-817EB79008FC}" type="presOf" srcId="{2FAE1D76-BA9C-4051-B1FB-37AFCAAF24CE}" destId="{ABD09E2B-936B-41F0-8B3F-D71C6E949B19}" srcOrd="1" destOrd="0" presId="urn:microsoft.com/office/officeart/2005/8/layout/orgChart1"/>
    <dgm:cxn modelId="{C3E5C788-6C19-4B7A-AFF1-A2C72C7C5C66}" srcId="{CFADDA6A-CFD7-4E2F-9015-0C4C0B12BE13}" destId="{08027C93-99A9-4903-84FD-4A5FECAFC119}" srcOrd="3" destOrd="0" parTransId="{C8C67015-771E-4850-98FA-DCDF8FED57D0}" sibTransId="{43AC1F44-F12F-4DD8-A7B3-46DBB9DD9306}"/>
    <dgm:cxn modelId="{4A5933D8-3B35-44AC-8FE2-AE64E9B5A880}" srcId="{B37AC9AC-13E9-47A0-86B6-5F182A9A59F5}" destId="{9573A770-8D2F-4F1E-A512-9D449B0CD610}" srcOrd="2" destOrd="0" parTransId="{75D80A77-CA43-4784-8D84-BC717E5B99ED}" sibTransId="{C4555372-9CD7-49F7-AA84-E537FECF86F1}"/>
    <dgm:cxn modelId="{8FBEB393-0789-4D22-838A-7339DD3A5284}" type="presOf" srcId="{EA7592C7-3666-45C0-A019-7417D2D8F085}" destId="{B34F6638-B3EE-4DCA-8B97-1D2657ACE96A}" srcOrd="0" destOrd="0" presId="urn:microsoft.com/office/officeart/2005/8/layout/orgChart1"/>
    <dgm:cxn modelId="{077F919D-4822-45B8-993C-2D1809D4A85E}" type="presOf" srcId="{39BA8975-11FC-4E0E-8C93-544BC75EA37F}" destId="{17CA6325-684A-4829-8957-340F79A0780F}" srcOrd="0" destOrd="0" presId="urn:microsoft.com/office/officeart/2005/8/layout/orgChart1"/>
    <dgm:cxn modelId="{0A4058FD-D92F-4FB7-895D-92BC01A73C3A}" type="presOf" srcId="{881CAB88-6C55-4227-9DD7-D6A45A49C82B}" destId="{8BDC0098-DCDB-4F83-BCA2-F147A3FEB5F4}" srcOrd="0" destOrd="0" presId="urn:microsoft.com/office/officeart/2005/8/layout/orgChart1"/>
    <dgm:cxn modelId="{1B9371AD-C27F-4AC4-B5E5-2149AA777032}" type="presOf" srcId="{08027C93-99A9-4903-84FD-4A5FECAFC119}" destId="{CBC9ECC0-BD5B-4F20-8CA3-39D6A9FD96A2}" srcOrd="0" destOrd="0" presId="urn:microsoft.com/office/officeart/2005/8/layout/orgChart1"/>
    <dgm:cxn modelId="{3192DF07-6F35-4B71-A810-5BCB47815869}" type="presOf" srcId="{F25908D7-0C91-4E6E-8CB5-26A3BD707D06}" destId="{7CE8F0DA-2039-47B0-9D91-BC771664D97C}" srcOrd="1" destOrd="0" presId="urn:microsoft.com/office/officeart/2005/8/layout/orgChart1"/>
    <dgm:cxn modelId="{898A3B10-27DA-45BD-B21E-24439867DB00}" type="presOf" srcId="{5E119DB6-6B24-46B2-BAFC-ECD8DC2BA1A8}" destId="{5137CAF8-40B0-4907-A860-09FF26F11EB3}" srcOrd="1" destOrd="0" presId="urn:microsoft.com/office/officeart/2005/8/layout/orgChart1"/>
    <dgm:cxn modelId="{54CB0975-5396-4971-90DD-3CBD6B62306E}" type="presOf" srcId="{CABDF2B1-F455-454D-BAC6-018284DA6F30}" destId="{607B5A37-6C11-4A28-B496-7E15747D0C28}" srcOrd="0" destOrd="0" presId="urn:microsoft.com/office/officeart/2005/8/layout/orgChart1"/>
    <dgm:cxn modelId="{9EF10025-B198-45D9-99CE-A1ED8CE74BE4}" type="presOf" srcId="{19B3FE06-0150-4DA3-8511-3AF1DBE577A8}" destId="{59EC993D-CC04-4233-A90E-6997C6FE0611}" srcOrd="1" destOrd="0" presId="urn:microsoft.com/office/officeart/2005/8/layout/orgChart1"/>
    <dgm:cxn modelId="{010FF0B5-93AC-438A-B5EA-B709E6FD6CD3}" type="presOf" srcId="{5795AE38-9AA4-466B-ABF8-23F40029A7FE}" destId="{64515B1A-033A-4F7A-B1E3-C0FA17CD4972}" srcOrd="1" destOrd="0" presId="urn:microsoft.com/office/officeart/2005/8/layout/orgChart1"/>
    <dgm:cxn modelId="{02741D3A-0CA8-4015-98CF-1A45301A13BA}" type="presOf" srcId="{B6135724-491F-4A57-921B-A254ED59AB0C}" destId="{7476499D-CC5E-413C-96C0-B576499E6655}" srcOrd="0" destOrd="0" presId="urn:microsoft.com/office/officeart/2005/8/layout/orgChart1"/>
    <dgm:cxn modelId="{90DF67B0-74A7-4C5A-9632-4F67FB3FEAA9}" srcId="{F25908D7-0C91-4E6E-8CB5-26A3BD707D06}" destId="{F72E87F6-AC76-42C5-9072-A80067D5B59E}" srcOrd="1" destOrd="0" parTransId="{39BA8975-11FC-4E0E-8C93-544BC75EA37F}" sibTransId="{FC36ED4B-9D38-49EB-A24F-88B79A594766}"/>
    <dgm:cxn modelId="{D5DCDA11-E9F6-45B3-A80C-809B3BE8BA00}" srcId="{F25908D7-0C91-4E6E-8CB5-26A3BD707D06}" destId="{2A6ACEFA-4042-4486-B9E8-3FC71A7783BA}" srcOrd="3" destOrd="0" parTransId="{92D4CB40-5DE1-4F12-9E14-5E64EE7B7AB4}" sibTransId="{23CF9B36-0D52-45DF-921A-A678C9B022A7}"/>
    <dgm:cxn modelId="{8EA442C7-CB25-4897-BE98-B721C1EA8722}" type="presOf" srcId="{F0540934-3322-4064-B8B1-72CCBF707CA1}" destId="{D3032C1F-1D00-4009-A482-EE56CE7E7E98}" srcOrd="0" destOrd="0" presId="urn:microsoft.com/office/officeart/2005/8/layout/orgChart1"/>
    <dgm:cxn modelId="{9BF420BE-AD73-4A23-9CF0-EB1122EA5D8D}" type="presOf" srcId="{EA7592C7-3666-45C0-A019-7417D2D8F085}" destId="{44D2314B-5A4E-4BC9-9130-C2F5F342F673}" srcOrd="1" destOrd="0" presId="urn:microsoft.com/office/officeart/2005/8/layout/orgChart1"/>
    <dgm:cxn modelId="{4E7BFE2E-A16A-45F4-8FC9-A1B9A99519CF}" type="presOf" srcId="{CFADDA6A-CFD7-4E2F-9015-0C4C0B12BE13}" destId="{F82C3B53-0875-4448-A031-C530B27E00E7}" srcOrd="0" destOrd="0" presId="urn:microsoft.com/office/officeart/2005/8/layout/orgChart1"/>
    <dgm:cxn modelId="{37866C45-459E-4E66-85AD-35E6D2DC61E4}" type="presOf" srcId="{708A7A3F-F2C6-4E9E-ABD6-73A2D6FAB01B}" destId="{C9493772-FD12-490E-AED9-33E1783474D2}" srcOrd="0" destOrd="0" presId="urn:microsoft.com/office/officeart/2005/8/layout/orgChart1"/>
    <dgm:cxn modelId="{A1DDF7F0-494A-4761-B492-C422B31F2273}" type="presOf" srcId="{2A6ACEFA-4042-4486-B9E8-3FC71A7783BA}" destId="{B6154CC3-5373-4FD9-80D4-CCE2DEC42532}" srcOrd="0" destOrd="0" presId="urn:microsoft.com/office/officeart/2005/8/layout/orgChart1"/>
    <dgm:cxn modelId="{48588CB4-3CB5-4F12-885A-A6A818347D45}" srcId="{B37AC9AC-13E9-47A0-86B6-5F182A9A59F5}" destId="{CFADDA6A-CFD7-4E2F-9015-0C4C0B12BE13}" srcOrd="1" destOrd="0" parTransId="{7FBB6847-E95D-47E0-B5F0-FAB446F53443}" sibTransId="{D97C2CB4-2A78-42B6-8C46-4FE6DE79A655}"/>
    <dgm:cxn modelId="{8BFF3AF3-C759-4262-95FF-8A272EC84AFF}" type="presOf" srcId="{90C7D019-1410-4628-ADAE-8F12C1AC097F}" destId="{AA0C3EAB-BB8E-4A59-A073-E48FFB2A29D4}" srcOrd="1" destOrd="0" presId="urn:microsoft.com/office/officeart/2005/8/layout/orgChart1"/>
    <dgm:cxn modelId="{1C75B9F4-5655-413C-8518-4364CB3435DB}" type="presOf" srcId="{D730033D-D414-42F4-BE46-F14ADE5F17F8}" destId="{EF2C3AFE-3C91-4C6B-8C70-E90D649A1A85}" srcOrd="0" destOrd="0" presId="urn:microsoft.com/office/officeart/2005/8/layout/orgChart1"/>
    <dgm:cxn modelId="{2D1D62B3-8DAC-4F01-A9C5-3EA4F4FDD66E}" type="presParOf" srcId="{AFBC028F-4ED3-4BE4-8BC1-ACC375D2ED9E}" destId="{C78977F3-9529-4098-A7F4-A8224D590B04}" srcOrd="0" destOrd="0" presId="urn:microsoft.com/office/officeart/2005/8/layout/orgChart1"/>
    <dgm:cxn modelId="{5BEFCD20-6D5E-4245-B534-EBE94C7D42DB}" type="presParOf" srcId="{C78977F3-9529-4098-A7F4-A8224D590B04}" destId="{72C0E694-F3A0-4FD2-B434-9E5D94FB7926}" srcOrd="0" destOrd="0" presId="urn:microsoft.com/office/officeart/2005/8/layout/orgChart1"/>
    <dgm:cxn modelId="{638ECA9B-898D-4F21-B99E-A314EC39C14F}" type="presParOf" srcId="{72C0E694-F3A0-4FD2-B434-9E5D94FB7926}" destId="{6C288932-3538-47B1-AF3E-C9ED84AB496C}" srcOrd="0" destOrd="0" presId="urn:microsoft.com/office/officeart/2005/8/layout/orgChart1"/>
    <dgm:cxn modelId="{A7C33F7C-8A38-46FD-B204-AF818B2A0C58}" type="presParOf" srcId="{72C0E694-F3A0-4FD2-B434-9E5D94FB7926}" destId="{D12DD9F3-3DB2-40A3-99AA-04C90BC3DAA5}" srcOrd="1" destOrd="0" presId="urn:microsoft.com/office/officeart/2005/8/layout/orgChart1"/>
    <dgm:cxn modelId="{A2668EE9-4ABB-4A22-8DDC-8D82E99AAC88}" type="presParOf" srcId="{C78977F3-9529-4098-A7F4-A8224D590B04}" destId="{BBE86BBB-9FB3-4E63-814A-81063859F86A}" srcOrd="1" destOrd="0" presId="urn:microsoft.com/office/officeart/2005/8/layout/orgChart1"/>
    <dgm:cxn modelId="{FC65F631-A4BC-439E-BBB0-98FD2BA89D29}" type="presParOf" srcId="{BBE86BBB-9FB3-4E63-814A-81063859F86A}" destId="{EF2C3AFE-3C91-4C6B-8C70-E90D649A1A85}" srcOrd="0" destOrd="0" presId="urn:microsoft.com/office/officeart/2005/8/layout/orgChart1"/>
    <dgm:cxn modelId="{D2E554DE-6CAA-4939-B798-33D46FBC4415}" type="presParOf" srcId="{BBE86BBB-9FB3-4E63-814A-81063859F86A}" destId="{FD8C469A-B505-41BB-B5C5-6BA45273B0BC}" srcOrd="1" destOrd="0" presId="urn:microsoft.com/office/officeart/2005/8/layout/orgChart1"/>
    <dgm:cxn modelId="{1CA389F4-9B3D-4AD1-83DB-E4630D96E3B8}" type="presParOf" srcId="{FD8C469A-B505-41BB-B5C5-6BA45273B0BC}" destId="{9702F512-2964-4413-BE24-B734091B644B}" srcOrd="0" destOrd="0" presId="urn:microsoft.com/office/officeart/2005/8/layout/orgChart1"/>
    <dgm:cxn modelId="{2A4F8ACD-356F-450E-95A5-6BA5E88E7452}" type="presParOf" srcId="{9702F512-2964-4413-BE24-B734091B644B}" destId="{033B5626-F3B7-4864-86A4-344CA364A9E0}" srcOrd="0" destOrd="0" presId="urn:microsoft.com/office/officeart/2005/8/layout/orgChart1"/>
    <dgm:cxn modelId="{E903D8E7-0C40-4253-B84C-CE4115E286EC}" type="presParOf" srcId="{9702F512-2964-4413-BE24-B734091B644B}" destId="{7CE8F0DA-2039-47B0-9D91-BC771664D97C}" srcOrd="1" destOrd="0" presId="urn:microsoft.com/office/officeart/2005/8/layout/orgChart1"/>
    <dgm:cxn modelId="{C9C3D84E-4562-42D3-8DED-2DEBB72B0684}" type="presParOf" srcId="{FD8C469A-B505-41BB-B5C5-6BA45273B0BC}" destId="{C2F821E6-62CC-4BE0-B541-2947CB1EA5A3}" srcOrd="1" destOrd="0" presId="urn:microsoft.com/office/officeart/2005/8/layout/orgChart1"/>
    <dgm:cxn modelId="{35116C7F-F2EA-4C75-9AEE-7355BC6B3548}" type="presParOf" srcId="{C2F821E6-62CC-4BE0-B541-2947CB1EA5A3}" destId="{BE0D1791-A15A-454F-B25B-53F7F84241D0}" srcOrd="0" destOrd="0" presId="urn:microsoft.com/office/officeart/2005/8/layout/orgChart1"/>
    <dgm:cxn modelId="{F9972387-8CC4-446C-B665-B0EA5043EDAE}" type="presParOf" srcId="{C2F821E6-62CC-4BE0-B541-2947CB1EA5A3}" destId="{2BEFFE5C-9A6F-47E3-B8BC-25FB9DBD958A}" srcOrd="1" destOrd="0" presId="urn:microsoft.com/office/officeart/2005/8/layout/orgChart1"/>
    <dgm:cxn modelId="{420D21E5-A160-47E1-8F5F-CC59D13F8ED0}" type="presParOf" srcId="{2BEFFE5C-9A6F-47E3-B8BC-25FB9DBD958A}" destId="{CDF7B83E-640F-4F2C-8FA1-37CFEBA272F8}" srcOrd="0" destOrd="0" presId="urn:microsoft.com/office/officeart/2005/8/layout/orgChart1"/>
    <dgm:cxn modelId="{C32D5473-57CC-4F06-9731-232103CB84E5}" type="presParOf" srcId="{CDF7B83E-640F-4F2C-8FA1-37CFEBA272F8}" destId="{378C81E5-1B21-40DA-8FD1-EDB872528214}" srcOrd="0" destOrd="0" presId="urn:microsoft.com/office/officeart/2005/8/layout/orgChart1"/>
    <dgm:cxn modelId="{FDFE8303-25DF-4688-9F64-DAC71D3B7151}" type="presParOf" srcId="{CDF7B83E-640F-4F2C-8FA1-37CFEBA272F8}" destId="{6644AF34-1642-4599-9CE9-8A4BD77B6F3F}" srcOrd="1" destOrd="0" presId="urn:microsoft.com/office/officeart/2005/8/layout/orgChart1"/>
    <dgm:cxn modelId="{1819FDEF-C2B7-4FDE-B35B-BCE2295D6987}" type="presParOf" srcId="{2BEFFE5C-9A6F-47E3-B8BC-25FB9DBD958A}" destId="{2D2A75BD-9F6E-41D9-8EF5-C850F4876594}" srcOrd="1" destOrd="0" presId="urn:microsoft.com/office/officeart/2005/8/layout/orgChart1"/>
    <dgm:cxn modelId="{10F09316-15E8-4363-81C8-C1687D70AED2}" type="presParOf" srcId="{2BEFFE5C-9A6F-47E3-B8BC-25FB9DBD958A}" destId="{F9FE8926-A6B9-4366-9C53-0BABD684E8B8}" srcOrd="2" destOrd="0" presId="urn:microsoft.com/office/officeart/2005/8/layout/orgChart1"/>
    <dgm:cxn modelId="{F0C00711-E5BB-4505-A9A6-A94B63070851}" type="presParOf" srcId="{C2F821E6-62CC-4BE0-B541-2947CB1EA5A3}" destId="{17CA6325-684A-4829-8957-340F79A0780F}" srcOrd="2" destOrd="0" presId="urn:microsoft.com/office/officeart/2005/8/layout/orgChart1"/>
    <dgm:cxn modelId="{CE015F5F-1AB2-41C7-B3D1-6BB746E3EC19}" type="presParOf" srcId="{C2F821E6-62CC-4BE0-B541-2947CB1EA5A3}" destId="{B30D8A32-F1B3-4A28-8782-834B8E01B91D}" srcOrd="3" destOrd="0" presId="urn:microsoft.com/office/officeart/2005/8/layout/orgChart1"/>
    <dgm:cxn modelId="{52ABCDF1-CE4E-4B90-9E81-9B1B0699A9A5}" type="presParOf" srcId="{B30D8A32-F1B3-4A28-8782-834B8E01B91D}" destId="{16BECDDB-E447-47CE-9ADE-82DB3B30F9C5}" srcOrd="0" destOrd="0" presId="urn:microsoft.com/office/officeart/2005/8/layout/orgChart1"/>
    <dgm:cxn modelId="{0ED23836-0CD1-493C-B0BC-8249C32E3BF7}" type="presParOf" srcId="{16BECDDB-E447-47CE-9ADE-82DB3B30F9C5}" destId="{C924A9DF-151F-4983-9EDB-13FB38825668}" srcOrd="0" destOrd="0" presId="urn:microsoft.com/office/officeart/2005/8/layout/orgChart1"/>
    <dgm:cxn modelId="{4B4F1671-BE75-4B4B-95AC-E12537515648}" type="presParOf" srcId="{16BECDDB-E447-47CE-9ADE-82DB3B30F9C5}" destId="{F0389539-E330-4CDD-AFAE-E1521DB933A3}" srcOrd="1" destOrd="0" presId="urn:microsoft.com/office/officeart/2005/8/layout/orgChart1"/>
    <dgm:cxn modelId="{E9C2C4A5-57D6-46E4-9A39-61894EB3DD0D}" type="presParOf" srcId="{B30D8A32-F1B3-4A28-8782-834B8E01B91D}" destId="{6EA5A244-740C-483F-9DC1-38655D363A39}" srcOrd="1" destOrd="0" presId="urn:microsoft.com/office/officeart/2005/8/layout/orgChart1"/>
    <dgm:cxn modelId="{CAE55465-4A2F-45DF-B7FB-D32814B0003E}" type="presParOf" srcId="{B30D8A32-F1B3-4A28-8782-834B8E01B91D}" destId="{812D67F2-45A4-4F46-9A10-62181D24E234}" srcOrd="2" destOrd="0" presId="urn:microsoft.com/office/officeart/2005/8/layout/orgChart1"/>
    <dgm:cxn modelId="{4BA28E2D-25AA-420D-BE7F-36B56E57B816}" type="presParOf" srcId="{C2F821E6-62CC-4BE0-B541-2947CB1EA5A3}" destId="{C9493772-FD12-490E-AED9-33E1783474D2}" srcOrd="4" destOrd="0" presId="urn:microsoft.com/office/officeart/2005/8/layout/orgChart1"/>
    <dgm:cxn modelId="{3858E93C-808B-4904-B472-B9915703FC88}" type="presParOf" srcId="{C2F821E6-62CC-4BE0-B541-2947CB1EA5A3}" destId="{3EEB92B6-A9AE-4558-8CC3-2498443C9B46}" srcOrd="5" destOrd="0" presId="urn:microsoft.com/office/officeart/2005/8/layout/orgChart1"/>
    <dgm:cxn modelId="{D8834AD4-532F-4F26-B637-79FEE9823D47}" type="presParOf" srcId="{3EEB92B6-A9AE-4558-8CC3-2498443C9B46}" destId="{DD29CEE4-6997-4278-87C2-2429DF0E9E30}" srcOrd="0" destOrd="0" presId="urn:microsoft.com/office/officeart/2005/8/layout/orgChart1"/>
    <dgm:cxn modelId="{9F2B944F-366E-435A-95F2-3E3BF8B0E30E}" type="presParOf" srcId="{DD29CEE4-6997-4278-87C2-2429DF0E9E30}" destId="{3573EB94-6F00-4CE5-AF54-52E30CA90E1B}" srcOrd="0" destOrd="0" presId="urn:microsoft.com/office/officeart/2005/8/layout/orgChart1"/>
    <dgm:cxn modelId="{2B400F1A-874A-4130-B782-AB9D78D1F35F}" type="presParOf" srcId="{DD29CEE4-6997-4278-87C2-2429DF0E9E30}" destId="{ABD09E2B-936B-41F0-8B3F-D71C6E949B19}" srcOrd="1" destOrd="0" presId="urn:microsoft.com/office/officeart/2005/8/layout/orgChart1"/>
    <dgm:cxn modelId="{7A1A88A4-80B3-41BC-A76F-B98C269AB743}" type="presParOf" srcId="{3EEB92B6-A9AE-4558-8CC3-2498443C9B46}" destId="{5003B5AA-CFDE-4DB4-BFF4-7AFEF1F79DFA}" srcOrd="1" destOrd="0" presId="urn:microsoft.com/office/officeart/2005/8/layout/orgChart1"/>
    <dgm:cxn modelId="{045795B2-BB1D-4005-AB84-88BB156C2391}" type="presParOf" srcId="{3EEB92B6-A9AE-4558-8CC3-2498443C9B46}" destId="{795FFD4F-FE40-4F87-BC24-F10916EB1A98}" srcOrd="2" destOrd="0" presId="urn:microsoft.com/office/officeart/2005/8/layout/orgChart1"/>
    <dgm:cxn modelId="{0C5A5435-BFF2-456C-88B5-0458E47BA734}" type="presParOf" srcId="{C2F821E6-62CC-4BE0-B541-2947CB1EA5A3}" destId="{5A3253CF-F5FC-425A-9848-88D51FB5A889}" srcOrd="6" destOrd="0" presId="urn:microsoft.com/office/officeart/2005/8/layout/orgChart1"/>
    <dgm:cxn modelId="{9D3FF802-6F81-4145-A9D6-FB0407C12450}" type="presParOf" srcId="{C2F821E6-62CC-4BE0-B541-2947CB1EA5A3}" destId="{E8B5D3CA-DB42-4C87-A82D-2FDA5CDC0D2E}" srcOrd="7" destOrd="0" presId="urn:microsoft.com/office/officeart/2005/8/layout/orgChart1"/>
    <dgm:cxn modelId="{78FECAB4-528F-4CB8-8E90-C49E1D3059EE}" type="presParOf" srcId="{E8B5D3CA-DB42-4C87-A82D-2FDA5CDC0D2E}" destId="{0C053751-741B-4877-8BC4-D269B9AFF3FB}" srcOrd="0" destOrd="0" presId="urn:microsoft.com/office/officeart/2005/8/layout/orgChart1"/>
    <dgm:cxn modelId="{1BC0998A-2F95-4665-99B7-992A8377ED73}" type="presParOf" srcId="{0C053751-741B-4877-8BC4-D269B9AFF3FB}" destId="{B6154CC3-5373-4FD9-80D4-CCE2DEC42532}" srcOrd="0" destOrd="0" presId="urn:microsoft.com/office/officeart/2005/8/layout/orgChart1"/>
    <dgm:cxn modelId="{51EF53BB-E0BB-4C82-94AD-E9A029934481}" type="presParOf" srcId="{0C053751-741B-4877-8BC4-D269B9AFF3FB}" destId="{3A5798A0-28E3-4290-A73E-C2AFE38BC304}" srcOrd="1" destOrd="0" presId="urn:microsoft.com/office/officeart/2005/8/layout/orgChart1"/>
    <dgm:cxn modelId="{B5166812-38D6-4DCF-A6E6-D071E3750DB6}" type="presParOf" srcId="{E8B5D3CA-DB42-4C87-A82D-2FDA5CDC0D2E}" destId="{55BC9A2D-DFF7-4670-AA1A-A5E368920589}" srcOrd="1" destOrd="0" presId="urn:microsoft.com/office/officeart/2005/8/layout/orgChart1"/>
    <dgm:cxn modelId="{E7682D41-4817-48AB-86E5-BB8672A22932}" type="presParOf" srcId="{E8B5D3CA-DB42-4C87-A82D-2FDA5CDC0D2E}" destId="{ED96142D-8F92-4E67-800B-6DCD0F8A2DCD}" srcOrd="2" destOrd="0" presId="urn:microsoft.com/office/officeart/2005/8/layout/orgChart1"/>
    <dgm:cxn modelId="{E9124A4E-E0A0-4D30-B999-4CDEBE018C07}" type="presParOf" srcId="{FD8C469A-B505-41BB-B5C5-6BA45273B0BC}" destId="{9ED807D2-D2D0-46E7-A54B-DA7D00A5E15A}" srcOrd="2" destOrd="0" presId="urn:microsoft.com/office/officeart/2005/8/layout/orgChart1"/>
    <dgm:cxn modelId="{A89A36FD-E216-4800-89CE-DFBE7F61F3C8}" type="presParOf" srcId="{BBE86BBB-9FB3-4E63-814A-81063859F86A}" destId="{8E2B9B05-54AE-47BF-9548-AB0A7335D7D7}" srcOrd="2" destOrd="0" presId="urn:microsoft.com/office/officeart/2005/8/layout/orgChart1"/>
    <dgm:cxn modelId="{91D18D0F-CF42-4F8E-A95F-E423BA1345B4}" type="presParOf" srcId="{BBE86BBB-9FB3-4E63-814A-81063859F86A}" destId="{2E4B1A78-86D9-404A-ADFA-4F467EC482E5}" srcOrd="3" destOrd="0" presId="urn:microsoft.com/office/officeart/2005/8/layout/orgChart1"/>
    <dgm:cxn modelId="{3B6F9691-0C06-4187-9D45-05E737AA32FF}" type="presParOf" srcId="{2E4B1A78-86D9-404A-ADFA-4F467EC482E5}" destId="{25F7B0D0-38E8-4881-8102-63FC9FD8F94B}" srcOrd="0" destOrd="0" presId="urn:microsoft.com/office/officeart/2005/8/layout/orgChart1"/>
    <dgm:cxn modelId="{D555DE35-D3EC-4BE7-8706-35E93F67222F}" type="presParOf" srcId="{25F7B0D0-38E8-4881-8102-63FC9FD8F94B}" destId="{F82C3B53-0875-4448-A031-C530B27E00E7}" srcOrd="0" destOrd="0" presId="urn:microsoft.com/office/officeart/2005/8/layout/orgChart1"/>
    <dgm:cxn modelId="{27A6F4A3-0272-4D8A-8539-08855595E7B3}" type="presParOf" srcId="{25F7B0D0-38E8-4881-8102-63FC9FD8F94B}" destId="{50C1D5CC-25A0-4A1E-99EF-6C2DD19D2C5C}" srcOrd="1" destOrd="0" presId="urn:microsoft.com/office/officeart/2005/8/layout/orgChart1"/>
    <dgm:cxn modelId="{ECB27753-1CE4-4FC1-940C-903D4CDD38C1}" type="presParOf" srcId="{2E4B1A78-86D9-404A-ADFA-4F467EC482E5}" destId="{4AC4330F-6111-4D46-8F83-9CE8F6592C7E}" srcOrd="1" destOrd="0" presId="urn:microsoft.com/office/officeart/2005/8/layout/orgChart1"/>
    <dgm:cxn modelId="{2F80C119-0875-4A3E-B167-76E7F5EFAEE0}" type="presParOf" srcId="{4AC4330F-6111-4D46-8F83-9CE8F6592C7E}" destId="{D3032C1F-1D00-4009-A482-EE56CE7E7E98}" srcOrd="0" destOrd="0" presId="urn:microsoft.com/office/officeart/2005/8/layout/orgChart1"/>
    <dgm:cxn modelId="{742FB42F-00DD-484B-8392-7CBB7C24B697}" type="presParOf" srcId="{4AC4330F-6111-4D46-8F83-9CE8F6592C7E}" destId="{A2BF9B6F-C8DD-4FD0-B792-B8353BD99A50}" srcOrd="1" destOrd="0" presId="urn:microsoft.com/office/officeart/2005/8/layout/orgChart1"/>
    <dgm:cxn modelId="{9A3BA5A8-E9DB-4FCB-9830-4921B4BEFAA3}" type="presParOf" srcId="{A2BF9B6F-C8DD-4FD0-B792-B8353BD99A50}" destId="{6B82E41E-0055-46CD-8E97-67CC37257318}" srcOrd="0" destOrd="0" presId="urn:microsoft.com/office/officeart/2005/8/layout/orgChart1"/>
    <dgm:cxn modelId="{1D88EFD5-3857-44A0-A21D-E7441AA716E5}" type="presParOf" srcId="{6B82E41E-0055-46CD-8E97-67CC37257318}" destId="{66427CDE-C50F-4E35-A882-D65359B5A532}" srcOrd="0" destOrd="0" presId="urn:microsoft.com/office/officeart/2005/8/layout/orgChart1"/>
    <dgm:cxn modelId="{BB5E3D32-9A12-4554-BBA6-FA4F7FA03C52}" type="presParOf" srcId="{6B82E41E-0055-46CD-8E97-67CC37257318}" destId="{59EC993D-CC04-4233-A90E-6997C6FE0611}" srcOrd="1" destOrd="0" presId="urn:microsoft.com/office/officeart/2005/8/layout/orgChart1"/>
    <dgm:cxn modelId="{E5E3D2EB-D44C-47DB-A8DE-80BD0FA93CB8}" type="presParOf" srcId="{A2BF9B6F-C8DD-4FD0-B792-B8353BD99A50}" destId="{90AEE54B-ECB3-4988-B882-0D937A4E8467}" srcOrd="1" destOrd="0" presId="urn:microsoft.com/office/officeart/2005/8/layout/orgChart1"/>
    <dgm:cxn modelId="{83D78B7C-FA32-4258-8FD6-0894EABDD3F3}" type="presParOf" srcId="{A2BF9B6F-C8DD-4FD0-B792-B8353BD99A50}" destId="{6ADF4AA2-78D9-4D3B-8F12-529031C83AA6}" srcOrd="2" destOrd="0" presId="urn:microsoft.com/office/officeart/2005/8/layout/orgChart1"/>
    <dgm:cxn modelId="{37A986C0-FE81-418D-9B7B-6304A76486F8}" type="presParOf" srcId="{4AC4330F-6111-4D46-8F83-9CE8F6592C7E}" destId="{8BDC0098-DCDB-4F83-BCA2-F147A3FEB5F4}" srcOrd="2" destOrd="0" presId="urn:microsoft.com/office/officeart/2005/8/layout/orgChart1"/>
    <dgm:cxn modelId="{657F9756-3B21-4C08-AA90-2F2001DAD855}" type="presParOf" srcId="{4AC4330F-6111-4D46-8F83-9CE8F6592C7E}" destId="{F1F4A270-ED6E-463C-B7DD-564790A2320D}" srcOrd="3" destOrd="0" presId="urn:microsoft.com/office/officeart/2005/8/layout/orgChart1"/>
    <dgm:cxn modelId="{C19D838C-D058-45E4-8803-325A8830A01F}" type="presParOf" srcId="{F1F4A270-ED6E-463C-B7DD-564790A2320D}" destId="{B9D13B48-B925-44BC-BD33-2C2E5C334668}" srcOrd="0" destOrd="0" presId="urn:microsoft.com/office/officeart/2005/8/layout/orgChart1"/>
    <dgm:cxn modelId="{13CA60BE-8E4F-48E9-B2B4-5C7F485C9408}" type="presParOf" srcId="{B9D13B48-B925-44BC-BD33-2C2E5C334668}" destId="{77EF2F8C-0BC8-471E-B3DB-7C8FBB595BDC}" srcOrd="0" destOrd="0" presId="urn:microsoft.com/office/officeart/2005/8/layout/orgChart1"/>
    <dgm:cxn modelId="{1D30B8F2-1F2D-48B6-8596-EC38016D7053}" type="presParOf" srcId="{B9D13B48-B925-44BC-BD33-2C2E5C334668}" destId="{64515B1A-033A-4F7A-B1E3-C0FA17CD4972}" srcOrd="1" destOrd="0" presId="urn:microsoft.com/office/officeart/2005/8/layout/orgChart1"/>
    <dgm:cxn modelId="{E264AB45-E8B4-457A-A9D2-85332E480D4F}" type="presParOf" srcId="{F1F4A270-ED6E-463C-B7DD-564790A2320D}" destId="{7D1DE806-C5C3-4E72-9426-DF931DD608E2}" srcOrd="1" destOrd="0" presId="urn:microsoft.com/office/officeart/2005/8/layout/orgChart1"/>
    <dgm:cxn modelId="{84C59711-0936-42C7-BCDC-14DF0C01095F}" type="presParOf" srcId="{F1F4A270-ED6E-463C-B7DD-564790A2320D}" destId="{C4B77753-64B6-4984-BBCA-FCB419AFF9A1}" srcOrd="2" destOrd="0" presId="urn:microsoft.com/office/officeart/2005/8/layout/orgChart1"/>
    <dgm:cxn modelId="{A14B02E7-518A-4DE6-A319-AF635E042852}" type="presParOf" srcId="{4AC4330F-6111-4D46-8F83-9CE8F6592C7E}" destId="{C790258E-D81F-42B1-904C-8AEAFA26AA17}" srcOrd="4" destOrd="0" presId="urn:microsoft.com/office/officeart/2005/8/layout/orgChart1"/>
    <dgm:cxn modelId="{567EC413-72B6-4871-AA2F-4D6C0BFADB73}" type="presParOf" srcId="{4AC4330F-6111-4D46-8F83-9CE8F6592C7E}" destId="{A07747F6-25C0-4155-957F-3D4C090D357F}" srcOrd="5" destOrd="0" presId="urn:microsoft.com/office/officeart/2005/8/layout/orgChart1"/>
    <dgm:cxn modelId="{93907C2E-852A-4A44-B65C-41E09627523B}" type="presParOf" srcId="{A07747F6-25C0-4155-957F-3D4C090D357F}" destId="{70502203-9F0A-4FB1-BE82-26415B5A566E}" srcOrd="0" destOrd="0" presId="urn:microsoft.com/office/officeart/2005/8/layout/orgChart1"/>
    <dgm:cxn modelId="{262CEED8-445D-4ED9-B3D4-2D19FC68B258}" type="presParOf" srcId="{70502203-9F0A-4FB1-BE82-26415B5A566E}" destId="{607B5A37-6C11-4A28-B496-7E15747D0C28}" srcOrd="0" destOrd="0" presId="urn:microsoft.com/office/officeart/2005/8/layout/orgChart1"/>
    <dgm:cxn modelId="{8DDB17D2-C3F7-4D6C-912A-181B105D6E3C}" type="presParOf" srcId="{70502203-9F0A-4FB1-BE82-26415B5A566E}" destId="{3F268250-689B-450B-8603-CE7B033E6BE5}" srcOrd="1" destOrd="0" presId="urn:microsoft.com/office/officeart/2005/8/layout/orgChart1"/>
    <dgm:cxn modelId="{DDC65506-69B8-4EA2-8866-A3FA0E20E261}" type="presParOf" srcId="{A07747F6-25C0-4155-957F-3D4C090D357F}" destId="{7FB57813-DB5F-4573-B513-AA25A741C795}" srcOrd="1" destOrd="0" presId="urn:microsoft.com/office/officeart/2005/8/layout/orgChart1"/>
    <dgm:cxn modelId="{126F6298-35BD-4194-90C7-EAC06B6F0B15}" type="presParOf" srcId="{A07747F6-25C0-4155-957F-3D4C090D357F}" destId="{1C77C9E1-838B-4550-9998-2B2200A3A09D}" srcOrd="2" destOrd="0" presId="urn:microsoft.com/office/officeart/2005/8/layout/orgChart1"/>
    <dgm:cxn modelId="{1781B794-2532-40E4-A957-297904BE24EB}" type="presParOf" srcId="{4AC4330F-6111-4D46-8F83-9CE8F6592C7E}" destId="{2FE68412-5FE2-4F9E-8CF8-2DF7DFFFE872}" srcOrd="6" destOrd="0" presId="urn:microsoft.com/office/officeart/2005/8/layout/orgChart1"/>
    <dgm:cxn modelId="{869607DC-E4C2-4D3D-B787-A4B5F1DD8FB6}" type="presParOf" srcId="{4AC4330F-6111-4D46-8F83-9CE8F6592C7E}" destId="{11DA1E68-1922-45B2-B539-720AE5A68652}" srcOrd="7" destOrd="0" presId="urn:microsoft.com/office/officeart/2005/8/layout/orgChart1"/>
    <dgm:cxn modelId="{D6D44865-8D2C-49B7-8FCE-97E49C7E8E6C}" type="presParOf" srcId="{11DA1E68-1922-45B2-B539-720AE5A68652}" destId="{183C4D06-59F5-48BF-A736-F9D7F1771C20}" srcOrd="0" destOrd="0" presId="urn:microsoft.com/office/officeart/2005/8/layout/orgChart1"/>
    <dgm:cxn modelId="{2FD15FB4-91CF-4255-A173-F2D7AE43610F}" type="presParOf" srcId="{183C4D06-59F5-48BF-A736-F9D7F1771C20}" destId="{CBC9ECC0-BD5B-4F20-8CA3-39D6A9FD96A2}" srcOrd="0" destOrd="0" presId="urn:microsoft.com/office/officeart/2005/8/layout/orgChart1"/>
    <dgm:cxn modelId="{CE616E06-F360-4AB7-A8E0-A596FC7A9EFA}" type="presParOf" srcId="{183C4D06-59F5-48BF-A736-F9D7F1771C20}" destId="{E99E1AF5-8F31-43A2-9BD5-3D8810A40349}" srcOrd="1" destOrd="0" presId="urn:microsoft.com/office/officeart/2005/8/layout/orgChart1"/>
    <dgm:cxn modelId="{0764456D-C89C-49A6-BC7C-C5EA17EF2953}" type="presParOf" srcId="{11DA1E68-1922-45B2-B539-720AE5A68652}" destId="{F731E86E-5106-4120-879A-8147DFBB16B6}" srcOrd="1" destOrd="0" presId="urn:microsoft.com/office/officeart/2005/8/layout/orgChart1"/>
    <dgm:cxn modelId="{15ECD685-2FA8-428E-AF4F-BBE4589EEF34}" type="presParOf" srcId="{11DA1E68-1922-45B2-B539-720AE5A68652}" destId="{C8F32CE8-EAD6-4636-B805-4E08FAE88B47}" srcOrd="2" destOrd="0" presId="urn:microsoft.com/office/officeart/2005/8/layout/orgChart1"/>
    <dgm:cxn modelId="{4F500110-CD81-4828-8B8F-150F694D6628}" type="presParOf" srcId="{2E4B1A78-86D9-404A-ADFA-4F467EC482E5}" destId="{C48DDEAD-DDC5-4486-BBAF-B756B157D964}" srcOrd="2" destOrd="0" presId="urn:microsoft.com/office/officeart/2005/8/layout/orgChart1"/>
    <dgm:cxn modelId="{28EF7425-FBDC-4286-B8FD-E571A7DD2F10}" type="presParOf" srcId="{BBE86BBB-9FB3-4E63-814A-81063859F86A}" destId="{B1BCF6CB-572B-4D17-8976-C891A97BF5DE}" srcOrd="4" destOrd="0" presId="urn:microsoft.com/office/officeart/2005/8/layout/orgChart1"/>
    <dgm:cxn modelId="{114187F8-D8B0-4159-9C99-01A0A833185A}" type="presParOf" srcId="{BBE86BBB-9FB3-4E63-814A-81063859F86A}" destId="{BBC0E1FE-C2B8-4252-AEA0-564557E7A66C}" srcOrd="5" destOrd="0" presId="urn:microsoft.com/office/officeart/2005/8/layout/orgChart1"/>
    <dgm:cxn modelId="{70EE900E-A825-4463-97FF-16D02724AE7F}" type="presParOf" srcId="{BBC0E1FE-C2B8-4252-AEA0-564557E7A66C}" destId="{F2EA818C-6030-49F5-9C88-F6009DC67271}" srcOrd="0" destOrd="0" presId="urn:microsoft.com/office/officeart/2005/8/layout/orgChart1"/>
    <dgm:cxn modelId="{C1ED491F-3F76-4574-8273-4F36B7B3745A}" type="presParOf" srcId="{F2EA818C-6030-49F5-9C88-F6009DC67271}" destId="{2B5B06F0-E77B-4A46-B8AD-AB26CE3F62DA}" srcOrd="0" destOrd="0" presId="urn:microsoft.com/office/officeart/2005/8/layout/orgChart1"/>
    <dgm:cxn modelId="{FBFC6A80-E18F-4D7D-9CDC-CF8CBBD735D2}" type="presParOf" srcId="{F2EA818C-6030-49F5-9C88-F6009DC67271}" destId="{3A4A61A8-AA2D-40F0-8736-DC7E9A8941A7}" srcOrd="1" destOrd="0" presId="urn:microsoft.com/office/officeart/2005/8/layout/orgChart1"/>
    <dgm:cxn modelId="{7C534D82-F1B2-48CA-846F-BA01EF642896}" type="presParOf" srcId="{BBC0E1FE-C2B8-4252-AEA0-564557E7A66C}" destId="{6CF7AACE-4B7E-44CD-B0B2-08B29EFE278C}" srcOrd="1" destOrd="0" presId="urn:microsoft.com/office/officeart/2005/8/layout/orgChart1"/>
    <dgm:cxn modelId="{785C5E16-CB5D-4512-836D-90E828ECAEC9}" type="presParOf" srcId="{6CF7AACE-4B7E-44CD-B0B2-08B29EFE278C}" destId="{7476499D-CC5E-413C-96C0-B576499E6655}" srcOrd="0" destOrd="0" presId="urn:microsoft.com/office/officeart/2005/8/layout/orgChart1"/>
    <dgm:cxn modelId="{67119DC9-F27C-44A4-B6D4-F5B24B87BA1D}" type="presParOf" srcId="{6CF7AACE-4B7E-44CD-B0B2-08B29EFE278C}" destId="{90771D37-DFCB-42F0-9BAB-8334481449EE}" srcOrd="1" destOrd="0" presId="urn:microsoft.com/office/officeart/2005/8/layout/orgChart1"/>
    <dgm:cxn modelId="{16CD73DD-07C8-40F9-B3AB-267A3056F173}" type="presParOf" srcId="{90771D37-DFCB-42F0-9BAB-8334481449EE}" destId="{FE22C65A-C543-42E5-AF2E-1A5FC6D986E2}" srcOrd="0" destOrd="0" presId="urn:microsoft.com/office/officeart/2005/8/layout/orgChart1"/>
    <dgm:cxn modelId="{63CD462E-EB51-4401-8A88-BF4710A99E78}" type="presParOf" srcId="{FE22C65A-C543-42E5-AF2E-1A5FC6D986E2}" destId="{C7C91B08-1509-4AC7-ACE0-38A98D53CDFB}" srcOrd="0" destOrd="0" presId="urn:microsoft.com/office/officeart/2005/8/layout/orgChart1"/>
    <dgm:cxn modelId="{F3096F62-8508-4CFF-B947-ABA9319BEB45}" type="presParOf" srcId="{FE22C65A-C543-42E5-AF2E-1A5FC6D986E2}" destId="{AA0C3EAB-BB8E-4A59-A073-E48FFB2A29D4}" srcOrd="1" destOrd="0" presId="urn:microsoft.com/office/officeart/2005/8/layout/orgChart1"/>
    <dgm:cxn modelId="{EFC2B1E9-C602-40AB-A240-962E23637F40}" type="presParOf" srcId="{90771D37-DFCB-42F0-9BAB-8334481449EE}" destId="{096869D9-1311-4B6B-B442-F6D4A3551699}" srcOrd="1" destOrd="0" presId="urn:microsoft.com/office/officeart/2005/8/layout/orgChart1"/>
    <dgm:cxn modelId="{3D18A719-0A7C-49E9-87D6-4CE9E565D38E}" type="presParOf" srcId="{90771D37-DFCB-42F0-9BAB-8334481449EE}" destId="{85C87E62-9806-404A-BE42-E9C856EAECB1}" srcOrd="2" destOrd="0" presId="urn:microsoft.com/office/officeart/2005/8/layout/orgChart1"/>
    <dgm:cxn modelId="{5A1997AB-9DEA-4ECB-BAB1-58CF121F55EE}" type="presParOf" srcId="{6CF7AACE-4B7E-44CD-B0B2-08B29EFE278C}" destId="{80C3B701-CCBF-45EC-8D63-4D62CB9E97BE}" srcOrd="2" destOrd="0" presId="urn:microsoft.com/office/officeart/2005/8/layout/orgChart1"/>
    <dgm:cxn modelId="{F02E105F-0A6A-420D-8C48-6720AC4CFF93}" type="presParOf" srcId="{6CF7AACE-4B7E-44CD-B0B2-08B29EFE278C}" destId="{35B2F2DF-02D2-45C8-8C41-ECFB606D7142}" srcOrd="3" destOrd="0" presId="urn:microsoft.com/office/officeart/2005/8/layout/orgChart1"/>
    <dgm:cxn modelId="{92531D69-5B0B-4F5F-B34C-7423D299DA47}" type="presParOf" srcId="{35B2F2DF-02D2-45C8-8C41-ECFB606D7142}" destId="{45ED5848-26D8-435D-A94A-7D6A9F3D7D5A}" srcOrd="0" destOrd="0" presId="urn:microsoft.com/office/officeart/2005/8/layout/orgChart1"/>
    <dgm:cxn modelId="{A7AA5A2D-75C5-4A14-A0FC-BE51C1ADFCE0}" type="presParOf" srcId="{45ED5848-26D8-435D-A94A-7D6A9F3D7D5A}" destId="{5D80152C-62E1-4630-8D34-51A538F098C7}" srcOrd="0" destOrd="0" presId="urn:microsoft.com/office/officeart/2005/8/layout/orgChart1"/>
    <dgm:cxn modelId="{2B74ED19-077B-481F-9A75-B107169C0017}" type="presParOf" srcId="{45ED5848-26D8-435D-A94A-7D6A9F3D7D5A}" destId="{61B353EF-8E99-42F2-87F5-FED44F969374}" srcOrd="1" destOrd="0" presId="urn:microsoft.com/office/officeart/2005/8/layout/orgChart1"/>
    <dgm:cxn modelId="{9E864FB6-893D-4B76-B01F-2176437638B3}" type="presParOf" srcId="{35B2F2DF-02D2-45C8-8C41-ECFB606D7142}" destId="{87D67E0F-A20E-485E-B15C-24A2049F9845}" srcOrd="1" destOrd="0" presId="urn:microsoft.com/office/officeart/2005/8/layout/orgChart1"/>
    <dgm:cxn modelId="{39B1B15D-D5E9-4770-A4E2-5F591F6CD9CD}" type="presParOf" srcId="{35B2F2DF-02D2-45C8-8C41-ECFB606D7142}" destId="{E16B3819-E930-4C8F-B5FD-E4AF99BF782A}" srcOrd="2" destOrd="0" presId="urn:microsoft.com/office/officeart/2005/8/layout/orgChart1"/>
    <dgm:cxn modelId="{92977735-2F32-4E91-986A-EA3C74B1DBC1}" type="presParOf" srcId="{6CF7AACE-4B7E-44CD-B0B2-08B29EFE278C}" destId="{0A062AD3-F90B-46AF-B2DC-EF161BF68B06}" srcOrd="4" destOrd="0" presId="urn:microsoft.com/office/officeart/2005/8/layout/orgChart1"/>
    <dgm:cxn modelId="{1DB455EA-7146-4761-A2E0-53F1D89D6674}" type="presParOf" srcId="{6CF7AACE-4B7E-44CD-B0B2-08B29EFE278C}" destId="{690DB606-2558-4814-A4EB-44435F506B49}" srcOrd="5" destOrd="0" presId="urn:microsoft.com/office/officeart/2005/8/layout/orgChart1"/>
    <dgm:cxn modelId="{A85E4868-A47B-4181-B5B7-39F85309D4BF}" type="presParOf" srcId="{690DB606-2558-4814-A4EB-44435F506B49}" destId="{0079C362-1734-41DF-A313-40461EBAF636}" srcOrd="0" destOrd="0" presId="urn:microsoft.com/office/officeart/2005/8/layout/orgChart1"/>
    <dgm:cxn modelId="{C2589D2D-17D0-4398-810A-9ADD87AA4DE7}" type="presParOf" srcId="{0079C362-1734-41DF-A313-40461EBAF636}" destId="{4E275608-A6F9-47BE-964E-C843C6834AB1}" srcOrd="0" destOrd="0" presId="urn:microsoft.com/office/officeart/2005/8/layout/orgChart1"/>
    <dgm:cxn modelId="{1D75A63E-2B09-4B1D-B70A-C6AE59884731}" type="presParOf" srcId="{0079C362-1734-41DF-A313-40461EBAF636}" destId="{5137CAF8-40B0-4907-A860-09FF26F11EB3}" srcOrd="1" destOrd="0" presId="urn:microsoft.com/office/officeart/2005/8/layout/orgChart1"/>
    <dgm:cxn modelId="{265D9538-3E4C-4477-BADE-E62FAD190F2B}" type="presParOf" srcId="{690DB606-2558-4814-A4EB-44435F506B49}" destId="{150C8673-7C59-4879-A896-B3D6952F05C9}" srcOrd="1" destOrd="0" presId="urn:microsoft.com/office/officeart/2005/8/layout/orgChart1"/>
    <dgm:cxn modelId="{64F53624-E4A5-4AE0-B9F0-30F9A4316BB4}" type="presParOf" srcId="{690DB606-2558-4814-A4EB-44435F506B49}" destId="{0E7842A8-424C-4D9B-A111-D1D330977D05}" srcOrd="2" destOrd="0" presId="urn:microsoft.com/office/officeart/2005/8/layout/orgChart1"/>
    <dgm:cxn modelId="{7E54D0CC-BCB2-4965-A240-61181EF301E8}" type="presParOf" srcId="{6CF7AACE-4B7E-44CD-B0B2-08B29EFE278C}" destId="{2CAC1AC9-1C17-4335-80A1-A876BEB23BE8}" srcOrd="6" destOrd="0" presId="urn:microsoft.com/office/officeart/2005/8/layout/orgChart1"/>
    <dgm:cxn modelId="{CADD03E9-CFBE-428F-94F3-66E29CEA4FB4}" type="presParOf" srcId="{6CF7AACE-4B7E-44CD-B0B2-08B29EFE278C}" destId="{2FB426EC-0273-4715-9F7F-F1C64B3BF66B}" srcOrd="7" destOrd="0" presId="urn:microsoft.com/office/officeart/2005/8/layout/orgChart1"/>
    <dgm:cxn modelId="{0CB7261C-5904-4AF2-A93F-B0FA084A6337}" type="presParOf" srcId="{2FB426EC-0273-4715-9F7F-F1C64B3BF66B}" destId="{0AA70776-110E-41DD-89A7-7A329E0A6867}" srcOrd="0" destOrd="0" presId="urn:microsoft.com/office/officeart/2005/8/layout/orgChart1"/>
    <dgm:cxn modelId="{284F8DB0-58B0-4710-A8AE-46A0418D71D1}" type="presParOf" srcId="{0AA70776-110E-41DD-89A7-7A329E0A6867}" destId="{B34F6638-B3EE-4DCA-8B97-1D2657ACE96A}" srcOrd="0" destOrd="0" presId="urn:microsoft.com/office/officeart/2005/8/layout/orgChart1"/>
    <dgm:cxn modelId="{F0FD31EF-F587-4E8B-BD03-349AEEBC5629}" type="presParOf" srcId="{0AA70776-110E-41DD-89A7-7A329E0A6867}" destId="{44D2314B-5A4E-4BC9-9130-C2F5F342F673}" srcOrd="1" destOrd="0" presId="urn:microsoft.com/office/officeart/2005/8/layout/orgChart1"/>
    <dgm:cxn modelId="{93D635CC-DCF9-4398-9204-EB38CF9C37B9}" type="presParOf" srcId="{2FB426EC-0273-4715-9F7F-F1C64B3BF66B}" destId="{1FA4C842-9AD8-4501-9C8D-C23CEEEECE5B}" srcOrd="1" destOrd="0" presId="urn:microsoft.com/office/officeart/2005/8/layout/orgChart1"/>
    <dgm:cxn modelId="{6367C60E-E62B-4F92-83D6-000A2F3B9C8C}" type="presParOf" srcId="{2FB426EC-0273-4715-9F7F-F1C64B3BF66B}" destId="{374A71D9-8D17-47AD-99E4-52C978E0044E}" srcOrd="2" destOrd="0" presId="urn:microsoft.com/office/officeart/2005/8/layout/orgChart1"/>
    <dgm:cxn modelId="{DFB26790-FE02-4835-B500-7315E2739841}" type="presParOf" srcId="{BBC0E1FE-C2B8-4252-AEA0-564557E7A66C}" destId="{3DC6F016-1E34-4966-90D5-8391E9A94294}" srcOrd="2" destOrd="0" presId="urn:microsoft.com/office/officeart/2005/8/layout/orgChart1"/>
    <dgm:cxn modelId="{F8941A70-1140-480D-8FC8-6B557A601448}" type="presParOf" srcId="{C78977F3-9529-4098-A7F4-A8224D590B04}" destId="{B619C455-B16A-4811-9DE5-BD991F5A849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3DB92-5D91-493A-BFEC-64DEF5D08F4D}">
      <dsp:nvSpPr>
        <dsp:cNvPr id="0" name=""/>
        <dsp:cNvSpPr/>
      </dsp:nvSpPr>
      <dsp:spPr>
        <a:xfrm>
          <a:off x="4526745" y="1920346"/>
          <a:ext cx="1462109" cy="1462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kern="1200" dirty="0"/>
            <a:t>Sí mismo</a:t>
          </a:r>
        </a:p>
      </dsp:txBody>
      <dsp:txXfrm>
        <a:off x="4740866" y="2134467"/>
        <a:ext cx="1033867" cy="1033867"/>
      </dsp:txXfrm>
    </dsp:sp>
    <dsp:sp modelId="{8107D6F8-88FE-4348-A782-32F6670AA205}">
      <dsp:nvSpPr>
        <dsp:cNvPr id="0" name=""/>
        <dsp:cNvSpPr/>
      </dsp:nvSpPr>
      <dsp:spPr>
        <a:xfrm rot="16200000">
          <a:off x="5037390" y="1687423"/>
          <a:ext cx="440818" cy="25027"/>
        </a:xfrm>
        <a:custGeom>
          <a:avLst/>
          <a:gdLst/>
          <a:ahLst/>
          <a:cxnLst/>
          <a:rect l="0" t="0" r="0" b="0"/>
          <a:pathLst>
            <a:path>
              <a:moveTo>
                <a:pt x="0" y="12513"/>
              </a:moveTo>
              <a:lnTo>
                <a:pt x="440818" y="125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800" kern="1200"/>
        </a:p>
      </dsp:txBody>
      <dsp:txXfrm>
        <a:off x="5246779" y="1688916"/>
        <a:ext cx="22040" cy="22040"/>
      </dsp:txXfrm>
    </dsp:sp>
    <dsp:sp modelId="{AE2EE0C2-B9B1-48E3-9387-845237BD967E}">
      <dsp:nvSpPr>
        <dsp:cNvPr id="0" name=""/>
        <dsp:cNvSpPr/>
      </dsp:nvSpPr>
      <dsp:spPr>
        <a:xfrm>
          <a:off x="4526745" y="17418"/>
          <a:ext cx="1462109" cy="1462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kern="1200" dirty="0"/>
            <a:t>Dios</a:t>
          </a:r>
        </a:p>
      </dsp:txBody>
      <dsp:txXfrm>
        <a:off x="4740866" y="231539"/>
        <a:ext cx="1033867" cy="1033867"/>
      </dsp:txXfrm>
    </dsp:sp>
    <dsp:sp modelId="{0AA1AEEF-AC4F-4A41-8B63-1A7533BBCAB8}">
      <dsp:nvSpPr>
        <dsp:cNvPr id="0" name=""/>
        <dsp:cNvSpPr/>
      </dsp:nvSpPr>
      <dsp:spPr>
        <a:xfrm rot="586008">
          <a:off x="5972101" y="2834973"/>
          <a:ext cx="849700" cy="25027"/>
        </a:xfrm>
        <a:custGeom>
          <a:avLst/>
          <a:gdLst/>
          <a:ahLst/>
          <a:cxnLst/>
          <a:rect l="0" t="0" r="0" b="0"/>
          <a:pathLst>
            <a:path>
              <a:moveTo>
                <a:pt x="0" y="12513"/>
              </a:moveTo>
              <a:lnTo>
                <a:pt x="849700" y="125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800" kern="1200"/>
        </a:p>
      </dsp:txBody>
      <dsp:txXfrm>
        <a:off x="6375709" y="2826244"/>
        <a:ext cx="42485" cy="42485"/>
      </dsp:txXfrm>
    </dsp:sp>
    <dsp:sp modelId="{8EE89CF3-4B94-4395-8CA1-744699544F47}">
      <dsp:nvSpPr>
        <dsp:cNvPr id="0" name=""/>
        <dsp:cNvSpPr/>
      </dsp:nvSpPr>
      <dsp:spPr>
        <a:xfrm>
          <a:off x="6805048" y="2312518"/>
          <a:ext cx="1462109" cy="1462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kern="1200" dirty="0"/>
            <a:t>Los demás</a:t>
          </a:r>
        </a:p>
      </dsp:txBody>
      <dsp:txXfrm>
        <a:off x="7019169" y="2526639"/>
        <a:ext cx="1033867" cy="1033867"/>
      </dsp:txXfrm>
    </dsp:sp>
    <dsp:sp modelId="{BC22D3FB-5788-4977-BF00-6E01A4F412E0}">
      <dsp:nvSpPr>
        <dsp:cNvPr id="0" name=""/>
        <dsp:cNvSpPr/>
      </dsp:nvSpPr>
      <dsp:spPr>
        <a:xfrm rot="10413828">
          <a:off x="3685524" y="2768393"/>
          <a:ext cx="848502" cy="25027"/>
        </a:xfrm>
        <a:custGeom>
          <a:avLst/>
          <a:gdLst/>
          <a:ahLst/>
          <a:cxnLst/>
          <a:rect l="0" t="0" r="0" b="0"/>
          <a:pathLst>
            <a:path>
              <a:moveTo>
                <a:pt x="0" y="12513"/>
              </a:moveTo>
              <a:lnTo>
                <a:pt x="848502" y="125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800" kern="1200"/>
        </a:p>
      </dsp:txBody>
      <dsp:txXfrm rot="10800000">
        <a:off x="4088563" y="2759694"/>
        <a:ext cx="42425" cy="42425"/>
      </dsp:txXfrm>
    </dsp:sp>
    <dsp:sp modelId="{C6CB6920-9D25-47DE-8AA7-A1CABF749924}">
      <dsp:nvSpPr>
        <dsp:cNvPr id="0" name=""/>
        <dsp:cNvSpPr/>
      </dsp:nvSpPr>
      <dsp:spPr>
        <a:xfrm>
          <a:off x="2230697" y="2179358"/>
          <a:ext cx="1462109" cy="1462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kern="1200" dirty="0"/>
            <a:t>La </a:t>
          </a:r>
          <a:r>
            <a:rPr lang="es-CR" sz="2800" kern="1200" dirty="0" err="1"/>
            <a:t>natu</a:t>
          </a:r>
          <a:r>
            <a:rPr lang="es-CR" sz="2800" kern="1200" dirty="0"/>
            <a:t>-raleza</a:t>
          </a:r>
        </a:p>
      </dsp:txBody>
      <dsp:txXfrm>
        <a:off x="2444818" y="2393479"/>
        <a:ext cx="1033867" cy="10338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C1AC9-1C17-4335-80A1-A876BEB23BE8}">
      <dsp:nvSpPr>
        <dsp:cNvPr id="0" name=""/>
        <dsp:cNvSpPr/>
      </dsp:nvSpPr>
      <dsp:spPr>
        <a:xfrm>
          <a:off x="8865124" y="2019152"/>
          <a:ext cx="156516" cy="1744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4037"/>
              </a:lnTo>
              <a:lnTo>
                <a:pt x="156516" y="17440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62AD3-F90B-46AF-B2DC-EF161BF68B06}">
      <dsp:nvSpPr>
        <dsp:cNvPr id="0" name=""/>
        <dsp:cNvSpPr/>
      </dsp:nvSpPr>
      <dsp:spPr>
        <a:xfrm>
          <a:off x="8708608" y="2019152"/>
          <a:ext cx="156516" cy="1744037"/>
        </a:xfrm>
        <a:custGeom>
          <a:avLst/>
          <a:gdLst/>
          <a:ahLst/>
          <a:cxnLst/>
          <a:rect l="0" t="0" r="0" b="0"/>
          <a:pathLst>
            <a:path>
              <a:moveTo>
                <a:pt x="156516" y="0"/>
              </a:moveTo>
              <a:lnTo>
                <a:pt x="156516" y="1744037"/>
              </a:lnTo>
              <a:lnTo>
                <a:pt x="0" y="17440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3B701-CCBF-45EC-8D63-4D62CB9E97BE}">
      <dsp:nvSpPr>
        <dsp:cNvPr id="0" name=""/>
        <dsp:cNvSpPr/>
      </dsp:nvSpPr>
      <dsp:spPr>
        <a:xfrm>
          <a:off x="8865124" y="2019152"/>
          <a:ext cx="156516" cy="685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689"/>
              </a:lnTo>
              <a:lnTo>
                <a:pt x="156516" y="6856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6499D-CC5E-413C-96C0-B576499E6655}">
      <dsp:nvSpPr>
        <dsp:cNvPr id="0" name=""/>
        <dsp:cNvSpPr/>
      </dsp:nvSpPr>
      <dsp:spPr>
        <a:xfrm>
          <a:off x="8708608" y="2019152"/>
          <a:ext cx="156516" cy="685689"/>
        </a:xfrm>
        <a:custGeom>
          <a:avLst/>
          <a:gdLst/>
          <a:ahLst/>
          <a:cxnLst/>
          <a:rect l="0" t="0" r="0" b="0"/>
          <a:pathLst>
            <a:path>
              <a:moveTo>
                <a:pt x="156516" y="0"/>
              </a:moveTo>
              <a:lnTo>
                <a:pt x="156516" y="685689"/>
              </a:lnTo>
              <a:lnTo>
                <a:pt x="0" y="6856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CF6CB-572B-4D17-8976-C891A97BF5DE}">
      <dsp:nvSpPr>
        <dsp:cNvPr id="0" name=""/>
        <dsp:cNvSpPr/>
      </dsp:nvSpPr>
      <dsp:spPr>
        <a:xfrm>
          <a:off x="5257800" y="960805"/>
          <a:ext cx="3607324" cy="313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516"/>
              </a:lnTo>
              <a:lnTo>
                <a:pt x="3607324" y="156516"/>
              </a:lnTo>
              <a:lnTo>
                <a:pt x="3607324" y="3130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68412-5FE2-4F9E-8CF8-2DF7DFFFE872}">
      <dsp:nvSpPr>
        <dsp:cNvPr id="0" name=""/>
        <dsp:cNvSpPr/>
      </dsp:nvSpPr>
      <dsp:spPr>
        <a:xfrm>
          <a:off x="5257799" y="2019152"/>
          <a:ext cx="156516" cy="1744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4037"/>
              </a:lnTo>
              <a:lnTo>
                <a:pt x="156516" y="17440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0258E-D81F-42B1-904C-8AEAFA26AA17}">
      <dsp:nvSpPr>
        <dsp:cNvPr id="0" name=""/>
        <dsp:cNvSpPr/>
      </dsp:nvSpPr>
      <dsp:spPr>
        <a:xfrm>
          <a:off x="5101283" y="2019152"/>
          <a:ext cx="156516" cy="1744037"/>
        </a:xfrm>
        <a:custGeom>
          <a:avLst/>
          <a:gdLst/>
          <a:ahLst/>
          <a:cxnLst/>
          <a:rect l="0" t="0" r="0" b="0"/>
          <a:pathLst>
            <a:path>
              <a:moveTo>
                <a:pt x="156516" y="0"/>
              </a:moveTo>
              <a:lnTo>
                <a:pt x="156516" y="1744037"/>
              </a:lnTo>
              <a:lnTo>
                <a:pt x="0" y="17440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C0098-DCDB-4F83-BCA2-F147A3FEB5F4}">
      <dsp:nvSpPr>
        <dsp:cNvPr id="0" name=""/>
        <dsp:cNvSpPr/>
      </dsp:nvSpPr>
      <dsp:spPr>
        <a:xfrm>
          <a:off x="5257799" y="2019152"/>
          <a:ext cx="156516" cy="685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689"/>
              </a:lnTo>
              <a:lnTo>
                <a:pt x="156516" y="6856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32C1F-1D00-4009-A482-EE56CE7E7E98}">
      <dsp:nvSpPr>
        <dsp:cNvPr id="0" name=""/>
        <dsp:cNvSpPr/>
      </dsp:nvSpPr>
      <dsp:spPr>
        <a:xfrm>
          <a:off x="5101283" y="2019152"/>
          <a:ext cx="156516" cy="685689"/>
        </a:xfrm>
        <a:custGeom>
          <a:avLst/>
          <a:gdLst/>
          <a:ahLst/>
          <a:cxnLst/>
          <a:rect l="0" t="0" r="0" b="0"/>
          <a:pathLst>
            <a:path>
              <a:moveTo>
                <a:pt x="156516" y="0"/>
              </a:moveTo>
              <a:lnTo>
                <a:pt x="156516" y="685689"/>
              </a:lnTo>
              <a:lnTo>
                <a:pt x="0" y="6856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2B9B05-54AE-47BF-9548-AB0A7335D7D7}">
      <dsp:nvSpPr>
        <dsp:cNvPr id="0" name=""/>
        <dsp:cNvSpPr/>
      </dsp:nvSpPr>
      <dsp:spPr>
        <a:xfrm>
          <a:off x="5212079" y="960805"/>
          <a:ext cx="91440" cy="3130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0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253CF-F5FC-425A-9848-88D51FB5A889}">
      <dsp:nvSpPr>
        <dsp:cNvPr id="0" name=""/>
        <dsp:cNvSpPr/>
      </dsp:nvSpPr>
      <dsp:spPr>
        <a:xfrm>
          <a:off x="1650475" y="2019152"/>
          <a:ext cx="156516" cy="1744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4037"/>
              </a:lnTo>
              <a:lnTo>
                <a:pt x="156516" y="17440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93772-FD12-490E-AED9-33E1783474D2}">
      <dsp:nvSpPr>
        <dsp:cNvPr id="0" name=""/>
        <dsp:cNvSpPr/>
      </dsp:nvSpPr>
      <dsp:spPr>
        <a:xfrm>
          <a:off x="1493959" y="2019152"/>
          <a:ext cx="156516" cy="1744037"/>
        </a:xfrm>
        <a:custGeom>
          <a:avLst/>
          <a:gdLst/>
          <a:ahLst/>
          <a:cxnLst/>
          <a:rect l="0" t="0" r="0" b="0"/>
          <a:pathLst>
            <a:path>
              <a:moveTo>
                <a:pt x="156516" y="0"/>
              </a:moveTo>
              <a:lnTo>
                <a:pt x="156516" y="1744037"/>
              </a:lnTo>
              <a:lnTo>
                <a:pt x="0" y="17440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A6325-684A-4829-8957-340F79A0780F}">
      <dsp:nvSpPr>
        <dsp:cNvPr id="0" name=""/>
        <dsp:cNvSpPr/>
      </dsp:nvSpPr>
      <dsp:spPr>
        <a:xfrm>
          <a:off x="1650475" y="2019152"/>
          <a:ext cx="156516" cy="685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689"/>
              </a:lnTo>
              <a:lnTo>
                <a:pt x="156516" y="6856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D1791-A15A-454F-B25B-53F7F84241D0}">
      <dsp:nvSpPr>
        <dsp:cNvPr id="0" name=""/>
        <dsp:cNvSpPr/>
      </dsp:nvSpPr>
      <dsp:spPr>
        <a:xfrm>
          <a:off x="1493959" y="2019152"/>
          <a:ext cx="156516" cy="685689"/>
        </a:xfrm>
        <a:custGeom>
          <a:avLst/>
          <a:gdLst/>
          <a:ahLst/>
          <a:cxnLst/>
          <a:rect l="0" t="0" r="0" b="0"/>
          <a:pathLst>
            <a:path>
              <a:moveTo>
                <a:pt x="156516" y="0"/>
              </a:moveTo>
              <a:lnTo>
                <a:pt x="156516" y="685689"/>
              </a:lnTo>
              <a:lnTo>
                <a:pt x="0" y="6856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C3AFE-3C91-4C6B-8C70-E90D649A1A85}">
      <dsp:nvSpPr>
        <dsp:cNvPr id="0" name=""/>
        <dsp:cNvSpPr/>
      </dsp:nvSpPr>
      <dsp:spPr>
        <a:xfrm>
          <a:off x="1650475" y="960805"/>
          <a:ext cx="3607324" cy="313032"/>
        </a:xfrm>
        <a:custGeom>
          <a:avLst/>
          <a:gdLst/>
          <a:ahLst/>
          <a:cxnLst/>
          <a:rect l="0" t="0" r="0" b="0"/>
          <a:pathLst>
            <a:path>
              <a:moveTo>
                <a:pt x="3607324" y="0"/>
              </a:moveTo>
              <a:lnTo>
                <a:pt x="3607324" y="156516"/>
              </a:lnTo>
              <a:lnTo>
                <a:pt x="0" y="156516"/>
              </a:lnTo>
              <a:lnTo>
                <a:pt x="0" y="3130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88932-3538-47B1-AF3E-C9ED84AB496C}">
      <dsp:nvSpPr>
        <dsp:cNvPr id="0" name=""/>
        <dsp:cNvSpPr/>
      </dsp:nvSpPr>
      <dsp:spPr>
        <a:xfrm>
          <a:off x="4512485" y="215490"/>
          <a:ext cx="1490629" cy="745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Creación y caída del hombre</a:t>
          </a:r>
          <a:endParaRPr lang="es-CR" sz="1600" kern="1200" dirty="0"/>
        </a:p>
      </dsp:txBody>
      <dsp:txXfrm>
        <a:off x="4512485" y="215490"/>
        <a:ext cx="1490629" cy="745314"/>
      </dsp:txXfrm>
    </dsp:sp>
    <dsp:sp modelId="{033B5626-F3B7-4864-86A4-344CA364A9E0}">
      <dsp:nvSpPr>
        <dsp:cNvPr id="0" name=""/>
        <dsp:cNvSpPr/>
      </dsp:nvSpPr>
      <dsp:spPr>
        <a:xfrm>
          <a:off x="905160" y="1273837"/>
          <a:ext cx="1490629" cy="745314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La creación: todo en armonía</a:t>
          </a:r>
          <a:endParaRPr lang="es-CR" sz="1600" kern="1200" dirty="0"/>
        </a:p>
      </dsp:txBody>
      <dsp:txXfrm>
        <a:off x="905160" y="1273837"/>
        <a:ext cx="1490629" cy="745314"/>
      </dsp:txXfrm>
    </dsp:sp>
    <dsp:sp modelId="{378C81E5-1B21-40DA-8FD1-EDB872528214}">
      <dsp:nvSpPr>
        <dsp:cNvPr id="0" name=""/>
        <dsp:cNvSpPr/>
      </dsp:nvSpPr>
      <dsp:spPr>
        <a:xfrm>
          <a:off x="3329" y="2332185"/>
          <a:ext cx="1490629" cy="745314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Toda </a:t>
          </a:r>
          <a:r>
            <a:rPr lang="es-CR" sz="1600" kern="1200" dirty="0" smtClean="0"/>
            <a:t>la creación es buena</a:t>
          </a:r>
          <a:endParaRPr lang="es-CR" sz="1600" kern="1200" dirty="0"/>
        </a:p>
      </dsp:txBody>
      <dsp:txXfrm>
        <a:off x="3329" y="2332185"/>
        <a:ext cx="1490629" cy="745314"/>
      </dsp:txXfrm>
    </dsp:sp>
    <dsp:sp modelId="{C924A9DF-151F-4983-9EDB-13FB38825668}">
      <dsp:nvSpPr>
        <dsp:cNvPr id="0" name=""/>
        <dsp:cNvSpPr/>
      </dsp:nvSpPr>
      <dsp:spPr>
        <a:xfrm>
          <a:off x="1806991" y="2332185"/>
          <a:ext cx="1490629" cy="745314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El hombre es hecho a imagen de Dios</a:t>
          </a:r>
          <a:endParaRPr lang="es-CR" sz="1600" kern="1200" dirty="0"/>
        </a:p>
      </dsp:txBody>
      <dsp:txXfrm>
        <a:off x="1806991" y="2332185"/>
        <a:ext cx="1490629" cy="745314"/>
      </dsp:txXfrm>
    </dsp:sp>
    <dsp:sp modelId="{3573EB94-6F00-4CE5-AF54-52E30CA90E1B}">
      <dsp:nvSpPr>
        <dsp:cNvPr id="0" name=""/>
        <dsp:cNvSpPr/>
      </dsp:nvSpPr>
      <dsp:spPr>
        <a:xfrm>
          <a:off x="3329" y="3390532"/>
          <a:ext cx="1490629" cy="745314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La creación refleja los atributos de Dios</a:t>
          </a:r>
          <a:endParaRPr lang="es-CR" sz="1600" kern="1200" dirty="0"/>
        </a:p>
      </dsp:txBody>
      <dsp:txXfrm>
        <a:off x="3329" y="3390532"/>
        <a:ext cx="1490629" cy="745314"/>
      </dsp:txXfrm>
    </dsp:sp>
    <dsp:sp modelId="{B6154CC3-5373-4FD9-80D4-CCE2DEC42532}">
      <dsp:nvSpPr>
        <dsp:cNvPr id="0" name=""/>
        <dsp:cNvSpPr/>
      </dsp:nvSpPr>
      <dsp:spPr>
        <a:xfrm>
          <a:off x="1806991" y="3390532"/>
          <a:ext cx="1490629" cy="745314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El hombre refleja algunos atributos de Dios</a:t>
          </a:r>
          <a:endParaRPr lang="es-CR" sz="1600" kern="1200" dirty="0"/>
        </a:p>
      </dsp:txBody>
      <dsp:txXfrm>
        <a:off x="1806991" y="3390532"/>
        <a:ext cx="1490629" cy="745314"/>
      </dsp:txXfrm>
    </dsp:sp>
    <dsp:sp modelId="{F82C3B53-0875-4448-A031-C530B27E00E7}">
      <dsp:nvSpPr>
        <dsp:cNvPr id="0" name=""/>
        <dsp:cNvSpPr/>
      </dsp:nvSpPr>
      <dsp:spPr>
        <a:xfrm>
          <a:off x="4512485" y="1273837"/>
          <a:ext cx="1490629" cy="74531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La caída</a:t>
          </a:r>
          <a:endParaRPr lang="es-CR" sz="1600" kern="1200" dirty="0"/>
        </a:p>
      </dsp:txBody>
      <dsp:txXfrm>
        <a:off x="4512485" y="1273837"/>
        <a:ext cx="1490629" cy="745314"/>
      </dsp:txXfrm>
    </dsp:sp>
    <dsp:sp modelId="{66427CDE-C50F-4E35-A882-D65359B5A532}">
      <dsp:nvSpPr>
        <dsp:cNvPr id="0" name=""/>
        <dsp:cNvSpPr/>
      </dsp:nvSpPr>
      <dsp:spPr>
        <a:xfrm>
          <a:off x="3610653" y="2332185"/>
          <a:ext cx="1490629" cy="74531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Dios da un mandamiento</a:t>
          </a:r>
          <a:endParaRPr lang="es-CR" sz="1600" kern="1200" dirty="0"/>
        </a:p>
      </dsp:txBody>
      <dsp:txXfrm>
        <a:off x="3610653" y="2332185"/>
        <a:ext cx="1490629" cy="745314"/>
      </dsp:txXfrm>
    </dsp:sp>
    <dsp:sp modelId="{77EF2F8C-0BC8-471E-B3DB-7C8FBB595BDC}">
      <dsp:nvSpPr>
        <dsp:cNvPr id="0" name=""/>
        <dsp:cNvSpPr/>
      </dsp:nvSpPr>
      <dsp:spPr>
        <a:xfrm>
          <a:off x="5414316" y="2332185"/>
          <a:ext cx="1490629" cy="74531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Adán y Eva desobedecen</a:t>
          </a:r>
          <a:endParaRPr lang="es-CR" sz="1600" kern="1200" dirty="0"/>
        </a:p>
      </dsp:txBody>
      <dsp:txXfrm>
        <a:off x="5414316" y="2332185"/>
        <a:ext cx="1490629" cy="745314"/>
      </dsp:txXfrm>
    </dsp:sp>
    <dsp:sp modelId="{607B5A37-6C11-4A28-B496-7E15747D0C28}">
      <dsp:nvSpPr>
        <dsp:cNvPr id="0" name=""/>
        <dsp:cNvSpPr/>
      </dsp:nvSpPr>
      <dsp:spPr>
        <a:xfrm>
          <a:off x="3610653" y="3390532"/>
          <a:ext cx="1490629" cy="74531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Caen en la tentación y cometen pecado</a:t>
          </a:r>
          <a:endParaRPr lang="es-CR" sz="1600" kern="1200" dirty="0"/>
        </a:p>
      </dsp:txBody>
      <dsp:txXfrm>
        <a:off x="3610653" y="3390532"/>
        <a:ext cx="1490629" cy="745314"/>
      </dsp:txXfrm>
    </dsp:sp>
    <dsp:sp modelId="{CBC9ECC0-BD5B-4F20-8CA3-39D6A9FD96A2}">
      <dsp:nvSpPr>
        <dsp:cNvPr id="0" name=""/>
        <dsp:cNvSpPr/>
      </dsp:nvSpPr>
      <dsp:spPr>
        <a:xfrm>
          <a:off x="5414316" y="3390532"/>
          <a:ext cx="1490629" cy="74531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Tratan de ser dueños de sus vidas</a:t>
          </a:r>
          <a:endParaRPr lang="es-CR" sz="1600" kern="1200" dirty="0"/>
        </a:p>
      </dsp:txBody>
      <dsp:txXfrm>
        <a:off x="5414316" y="3390532"/>
        <a:ext cx="1490629" cy="745314"/>
      </dsp:txXfrm>
    </dsp:sp>
    <dsp:sp modelId="{2B5B06F0-E77B-4A46-B8AD-AB26CE3F62DA}">
      <dsp:nvSpPr>
        <dsp:cNvPr id="0" name=""/>
        <dsp:cNvSpPr/>
      </dsp:nvSpPr>
      <dsp:spPr>
        <a:xfrm>
          <a:off x="8119809" y="1273837"/>
          <a:ext cx="1490629" cy="745314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Resultados de la caída</a:t>
          </a:r>
          <a:endParaRPr lang="es-CR" sz="1600" kern="1200" dirty="0"/>
        </a:p>
      </dsp:txBody>
      <dsp:txXfrm>
        <a:off x="8119809" y="1273837"/>
        <a:ext cx="1490629" cy="745314"/>
      </dsp:txXfrm>
    </dsp:sp>
    <dsp:sp modelId="{C7C91B08-1509-4AC7-ACE0-38A98D53CDFB}">
      <dsp:nvSpPr>
        <dsp:cNvPr id="0" name=""/>
        <dsp:cNvSpPr/>
      </dsp:nvSpPr>
      <dsp:spPr>
        <a:xfrm>
          <a:off x="7217978" y="2332185"/>
          <a:ext cx="1490629" cy="745314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Vergüenza y miedo</a:t>
          </a:r>
          <a:endParaRPr lang="es-CR" sz="1600" kern="1200" dirty="0"/>
        </a:p>
      </dsp:txBody>
      <dsp:txXfrm>
        <a:off x="7217978" y="2332185"/>
        <a:ext cx="1490629" cy="745314"/>
      </dsp:txXfrm>
    </dsp:sp>
    <dsp:sp modelId="{5D80152C-62E1-4630-8D34-51A538F098C7}">
      <dsp:nvSpPr>
        <dsp:cNvPr id="0" name=""/>
        <dsp:cNvSpPr/>
      </dsp:nvSpPr>
      <dsp:spPr>
        <a:xfrm>
          <a:off x="9021640" y="2332185"/>
          <a:ext cx="1490629" cy="745314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Culpa y dolor</a:t>
          </a:r>
          <a:endParaRPr lang="es-CR" sz="1600" kern="1200" dirty="0"/>
        </a:p>
      </dsp:txBody>
      <dsp:txXfrm>
        <a:off x="9021640" y="2332185"/>
        <a:ext cx="1490629" cy="745314"/>
      </dsp:txXfrm>
    </dsp:sp>
    <dsp:sp modelId="{4E275608-A6F9-47BE-964E-C843C6834AB1}">
      <dsp:nvSpPr>
        <dsp:cNvPr id="0" name=""/>
        <dsp:cNvSpPr/>
      </dsp:nvSpPr>
      <dsp:spPr>
        <a:xfrm>
          <a:off x="7217978" y="3390532"/>
          <a:ext cx="1490629" cy="745314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Maldición de la tierra</a:t>
          </a:r>
          <a:endParaRPr lang="es-CR" sz="1600" kern="1200" dirty="0"/>
        </a:p>
      </dsp:txBody>
      <dsp:txXfrm>
        <a:off x="7217978" y="3390532"/>
        <a:ext cx="1490629" cy="745314"/>
      </dsp:txXfrm>
    </dsp:sp>
    <dsp:sp modelId="{B34F6638-B3EE-4DCA-8B97-1D2657ACE96A}">
      <dsp:nvSpPr>
        <dsp:cNvPr id="0" name=""/>
        <dsp:cNvSpPr/>
      </dsp:nvSpPr>
      <dsp:spPr>
        <a:xfrm>
          <a:off x="9021640" y="3390532"/>
          <a:ext cx="1490629" cy="745314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Muerte y separación de Dios</a:t>
          </a:r>
          <a:endParaRPr lang="es-CR" sz="1600" kern="1200" dirty="0"/>
        </a:p>
      </dsp:txBody>
      <dsp:txXfrm>
        <a:off x="9021640" y="3390532"/>
        <a:ext cx="1490629" cy="745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EF4A-D7E3-438A-8E81-91139B7B7D07}" type="datetimeFigureOut">
              <a:rPr lang="es-CR" smtClean="0"/>
              <a:t>1/9/2023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0F1-2ED9-4B18-83A6-6734D62F2FC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8324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EF4A-D7E3-438A-8E81-91139B7B7D07}" type="datetimeFigureOut">
              <a:rPr lang="es-CR" smtClean="0"/>
              <a:t>1/9/2023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0F1-2ED9-4B18-83A6-6734D62F2FC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009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EF4A-D7E3-438A-8E81-91139B7B7D07}" type="datetimeFigureOut">
              <a:rPr lang="es-CR" smtClean="0"/>
              <a:t>1/9/2023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0F1-2ED9-4B18-83A6-6734D62F2FC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1283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94165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EF4A-D7E3-438A-8E81-91139B7B7D07}" type="datetimeFigureOut">
              <a:rPr lang="es-CR" smtClean="0"/>
              <a:t>1/9/2023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0F1-2ED9-4B18-83A6-6734D62F2FC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3774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EF4A-D7E3-438A-8E81-91139B7B7D07}" type="datetimeFigureOut">
              <a:rPr lang="es-CR" smtClean="0"/>
              <a:t>1/9/2023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0F1-2ED9-4B18-83A6-6734D62F2FC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7789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EF4A-D7E3-438A-8E81-91139B7B7D07}" type="datetimeFigureOut">
              <a:rPr lang="es-CR" smtClean="0"/>
              <a:t>1/9/2023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0F1-2ED9-4B18-83A6-6734D62F2FC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2425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EF4A-D7E3-438A-8E81-91139B7B7D07}" type="datetimeFigureOut">
              <a:rPr lang="es-CR" smtClean="0"/>
              <a:t>1/9/2023</a:t>
            </a:fld>
            <a:endParaRPr lang="es-C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0F1-2ED9-4B18-83A6-6734D62F2FC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163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EF4A-D7E3-438A-8E81-91139B7B7D07}" type="datetimeFigureOut">
              <a:rPr lang="es-CR" smtClean="0"/>
              <a:t>1/9/2023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0F1-2ED9-4B18-83A6-6734D62F2FC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273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EF4A-D7E3-438A-8E81-91139B7B7D07}" type="datetimeFigureOut">
              <a:rPr lang="es-CR" smtClean="0"/>
              <a:t>1/9/2023</a:t>
            </a:fld>
            <a:endParaRPr lang="es-C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0F1-2ED9-4B18-83A6-6734D62F2FC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224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EF4A-D7E3-438A-8E81-91139B7B7D07}" type="datetimeFigureOut">
              <a:rPr lang="es-CR" smtClean="0"/>
              <a:t>1/9/2023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0F1-2ED9-4B18-83A6-6734D62F2FC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566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EF4A-D7E3-438A-8E81-91139B7B7D07}" type="datetimeFigureOut">
              <a:rPr lang="es-CR" smtClean="0"/>
              <a:t>1/9/2023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0F1-2ED9-4B18-83A6-6734D62F2FC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0246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AEF4A-D7E3-438A-8E81-91139B7B7D07}" type="datetimeFigureOut">
              <a:rPr lang="es-CR" smtClean="0"/>
              <a:t>1/9/2023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880F1-2ED9-4B18-83A6-6734D62F2FC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0609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1.png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795" t="12433" b="12317"/>
          <a:stretch/>
        </p:blipFill>
        <p:spPr>
          <a:xfrm>
            <a:off x="-18473" y="0"/>
            <a:ext cx="12210473" cy="686243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626108" y="474345"/>
            <a:ext cx="6096000" cy="590931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r"/>
            <a:r>
              <a:rPr lang="es-CR" sz="5400" b="1" dirty="0">
                <a:solidFill>
                  <a:schemeClr val="bg1"/>
                </a:solidFill>
              </a:rPr>
              <a:t>Curso Cimientos</a:t>
            </a:r>
          </a:p>
          <a:p>
            <a:pPr algn="r"/>
            <a:endParaRPr lang="es-CR" sz="4000" b="1" dirty="0" smtClean="0">
              <a:solidFill>
                <a:schemeClr val="bg1"/>
              </a:solidFill>
            </a:endParaRPr>
          </a:p>
          <a:p>
            <a:pPr algn="r"/>
            <a:r>
              <a:rPr lang="es-CR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Bases </a:t>
            </a:r>
            <a:r>
              <a:rPr lang="es-CR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</a:t>
            </a:r>
            <a:endParaRPr lang="es-CR" sz="8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s-CR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Cristiana</a:t>
            </a:r>
          </a:p>
          <a:p>
            <a:pPr algn="r"/>
            <a:endParaRPr lang="es-CR" sz="3600" b="1" dirty="0" smtClean="0">
              <a:solidFill>
                <a:schemeClr val="bg1"/>
              </a:solidFill>
            </a:endParaRPr>
          </a:p>
          <a:p>
            <a:pPr algn="r"/>
            <a:r>
              <a:rPr lang="es-CR" sz="6600" b="1" dirty="0" smtClean="0">
                <a:solidFill>
                  <a:schemeClr val="bg1"/>
                </a:solidFill>
              </a:rPr>
              <a:t>Lección 1</a:t>
            </a:r>
            <a:endParaRPr lang="es-CR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7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/>
              <a:t>¿Qué parte de la creación era buena?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b="1" dirty="0"/>
              <a:t>Gen. </a:t>
            </a:r>
            <a:r>
              <a:rPr lang="es-CR" b="1" dirty="0" smtClean="0"/>
              <a:t>1:31</a:t>
            </a:r>
          </a:p>
          <a:p>
            <a:pPr marL="0" indent="0">
              <a:buNone/>
            </a:pPr>
            <a:r>
              <a:rPr lang="es-CR" dirty="0" smtClean="0"/>
              <a:t>“</a:t>
            </a:r>
            <a:r>
              <a:rPr lang="es-CR" i="1" dirty="0"/>
              <a:t>Y vio Dios </a:t>
            </a:r>
            <a:r>
              <a:rPr lang="es-CR" b="1" i="1" u="sng" dirty="0"/>
              <a:t>todo</a:t>
            </a:r>
            <a:r>
              <a:rPr lang="es-CR" i="1" dirty="0"/>
              <a:t> lo que había hecho, y he aquí </a:t>
            </a:r>
            <a:r>
              <a:rPr lang="es-CR" b="1" i="1" u="sng" dirty="0">
                <a:solidFill>
                  <a:srgbClr val="C00000"/>
                </a:solidFill>
              </a:rPr>
              <a:t>que era bueno en gran manera</a:t>
            </a:r>
            <a:r>
              <a:rPr lang="es-CR" i="1" dirty="0"/>
              <a:t>. Y fue la tarde y la mañana el día sexto</a:t>
            </a:r>
            <a:r>
              <a:rPr lang="es-CR" dirty="0"/>
              <a:t>.”</a:t>
            </a:r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9825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Según Génesis 1:26-27,</a:t>
            </a:r>
            <a:br>
              <a:rPr lang="es-CR" dirty="0"/>
            </a:br>
            <a:r>
              <a:rPr lang="es-CR" dirty="0"/>
              <a:t>¿qué podemos aprender acerca del hombre?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i="1" dirty="0"/>
              <a:t>“Entonces dijo Dios: Hagamos al hombre a </a:t>
            </a:r>
            <a:r>
              <a:rPr lang="es-CR" b="1" i="1" u="sng" dirty="0"/>
              <a:t>nuestra imagen</a:t>
            </a:r>
            <a:r>
              <a:rPr lang="es-CR" i="1" dirty="0"/>
              <a:t>, conforme a nuestra semejanza; y señoree en los peces del mar, en las aves de los cielos, en las bestias, en toda la tierra, y en todo animal que se arrastra sobre la tierra. </a:t>
            </a:r>
          </a:p>
          <a:p>
            <a:pPr marL="0" indent="0">
              <a:buNone/>
            </a:pPr>
            <a:r>
              <a:rPr lang="es-CR" i="1" dirty="0"/>
              <a:t>Y creó Dios al hombre </a:t>
            </a:r>
            <a:r>
              <a:rPr lang="es-CR" b="1" i="1" u="sng" dirty="0"/>
              <a:t>a su imagen</a:t>
            </a:r>
            <a:r>
              <a:rPr lang="es-CR" i="1" dirty="0"/>
              <a:t>, a imagen de Dios lo creó; varón y hembra los creó.”</a:t>
            </a:r>
          </a:p>
          <a:p>
            <a:endParaRPr lang="es-CR" dirty="0"/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0381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/>
              <a:t>¿Qué atributos de Dios se reflejan en la creación?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R" dirty="0"/>
              <a:t>Dios creó al hombre a su imagen y semejanza. </a:t>
            </a:r>
          </a:p>
          <a:p>
            <a:r>
              <a:rPr lang="es-CR" dirty="0"/>
              <a:t>El hombre por ser imagen de Dios </a:t>
            </a:r>
          </a:p>
          <a:p>
            <a:pPr marL="541338"/>
            <a:r>
              <a:rPr lang="es-CR" dirty="0"/>
              <a:t>tiene un sentido moral y espiritual, </a:t>
            </a:r>
          </a:p>
          <a:p>
            <a:pPr marL="541338"/>
            <a:r>
              <a:rPr lang="es-CR" dirty="0"/>
              <a:t>tiene emociones, </a:t>
            </a:r>
          </a:p>
          <a:p>
            <a:pPr marL="541338"/>
            <a:r>
              <a:rPr lang="es-CR" dirty="0"/>
              <a:t>es creativo, </a:t>
            </a:r>
          </a:p>
          <a:p>
            <a:pPr marL="541338"/>
            <a:r>
              <a:rPr lang="es-CR" dirty="0"/>
              <a:t>aprecia la belleza, </a:t>
            </a:r>
          </a:p>
          <a:p>
            <a:pPr marL="541338"/>
            <a:r>
              <a:rPr lang="es-CR" dirty="0"/>
              <a:t>razona, </a:t>
            </a:r>
          </a:p>
          <a:p>
            <a:pPr marL="541338"/>
            <a:r>
              <a:rPr lang="es-CR" dirty="0"/>
              <a:t>se comunica y </a:t>
            </a:r>
          </a:p>
          <a:p>
            <a:pPr marL="541338"/>
            <a:r>
              <a:rPr lang="es-CR" dirty="0"/>
              <a:t>toma decisiones.</a:t>
            </a:r>
          </a:p>
          <a:p>
            <a:endParaRPr lang="es-CR" dirty="0"/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7581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/>
              <a:t>La caída: Génesis 2 y 3</a:t>
            </a:r>
            <a:endParaRPr lang="es-CR" dirty="0"/>
          </a:p>
        </p:txBody>
      </p:sp>
      <p:sp>
        <p:nvSpPr>
          <p:cNvPr id="5" name="Subtítul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R" dirty="0"/>
              <a:t>Según </a:t>
            </a:r>
            <a:r>
              <a:rPr lang="es-CR" dirty="0" err="1"/>
              <a:t>Gén</a:t>
            </a:r>
            <a:r>
              <a:rPr lang="es-CR" dirty="0"/>
              <a:t>. 2:16-17, ¿cuál fue la única prohibición en el huerto del Edén?</a:t>
            </a:r>
          </a:p>
          <a:p>
            <a:pPr marL="355600" indent="0">
              <a:buNone/>
            </a:pPr>
            <a:r>
              <a:rPr lang="es-CR" i="1" dirty="0"/>
              <a:t>“Y mandó Jehová Dios al hombre, diciendo: De todo árbol del huerto podrás comer; </a:t>
            </a:r>
            <a:r>
              <a:rPr lang="es-CR" b="1" i="1" u="sng" dirty="0"/>
              <a:t>mas del árbol de la ciencia del bien y del mal no comerás</a:t>
            </a:r>
            <a:r>
              <a:rPr lang="es-CR" i="1" dirty="0"/>
              <a:t>; porque el día que de él comieres, ciertamente morirás.” </a:t>
            </a:r>
          </a:p>
          <a:p>
            <a:endParaRPr lang="es-CR" dirty="0"/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6699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02888"/>
            <a:ext cx="10515600" cy="53740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R" b="1" dirty="0"/>
              <a:t>Según </a:t>
            </a:r>
            <a:r>
              <a:rPr lang="es-CR" b="1" dirty="0" err="1"/>
              <a:t>Gén</a:t>
            </a:r>
            <a:r>
              <a:rPr lang="es-CR" b="1" dirty="0"/>
              <a:t>. 3:1, ¿cómo cambió la serpiente este mandamiento?</a:t>
            </a:r>
          </a:p>
          <a:p>
            <a:pPr marL="0" indent="0">
              <a:buNone/>
            </a:pPr>
            <a:r>
              <a:rPr lang="es-CR" sz="2600" i="1" dirty="0" smtClean="0"/>
              <a:t>“Pero </a:t>
            </a:r>
            <a:r>
              <a:rPr lang="es-CR" sz="2600" i="1" dirty="0"/>
              <a:t>la serpiente era astuta, más que todos los animales del campo que Jehová Dios había hecho; la cual dijo a la mujer: </a:t>
            </a:r>
            <a:r>
              <a:rPr lang="es-CR" sz="2600" b="1" i="1" dirty="0">
                <a:solidFill>
                  <a:srgbClr val="C00000"/>
                </a:solidFill>
              </a:rPr>
              <a:t>¿Conque Dios os ha dicho: No comáis de todo árbol del huerto</a:t>
            </a:r>
            <a:r>
              <a:rPr lang="es-CR" sz="2600" b="1" i="1" dirty="0" smtClean="0">
                <a:solidFill>
                  <a:srgbClr val="C00000"/>
                </a:solidFill>
              </a:rPr>
              <a:t>?</a:t>
            </a:r>
            <a:r>
              <a:rPr lang="es-CR" sz="2600" i="1" dirty="0"/>
              <a:t>”</a:t>
            </a:r>
          </a:p>
          <a:p>
            <a:pPr marL="457200" lvl="1" indent="0">
              <a:buNone/>
            </a:pPr>
            <a:endParaRPr lang="es-CR" dirty="0"/>
          </a:p>
          <a:p>
            <a:pPr marL="0" indent="0">
              <a:buNone/>
            </a:pPr>
            <a:r>
              <a:rPr lang="es-CR" b="1" dirty="0"/>
              <a:t>Según 3:4-5, ¿qué atribuyó la serpiente a Dios en estos versículos?</a:t>
            </a:r>
          </a:p>
          <a:p>
            <a:pPr marL="0" indent="0">
              <a:buNone/>
            </a:pPr>
            <a:r>
              <a:rPr lang="es-CR" sz="2600" i="1" dirty="0" smtClean="0"/>
              <a:t>“Entonces </a:t>
            </a:r>
            <a:r>
              <a:rPr lang="es-CR" sz="2600" i="1" dirty="0"/>
              <a:t>la serpiente dijo a la mujer: </a:t>
            </a:r>
            <a:r>
              <a:rPr lang="es-CR" sz="2600" b="1" i="1" dirty="0">
                <a:solidFill>
                  <a:srgbClr val="C00000"/>
                </a:solidFill>
              </a:rPr>
              <a:t>No moriréis</a:t>
            </a:r>
            <a:r>
              <a:rPr lang="es-CR" sz="2600" i="1" dirty="0"/>
              <a:t>; sino que sabe Dios que el día que comáis de él, </a:t>
            </a:r>
            <a:r>
              <a:rPr lang="es-CR" sz="2600" b="1" i="1" dirty="0">
                <a:solidFill>
                  <a:srgbClr val="C00000"/>
                </a:solidFill>
              </a:rPr>
              <a:t>serán abiertos vuestros ojos</a:t>
            </a:r>
            <a:r>
              <a:rPr lang="es-CR" sz="2600" i="1" dirty="0"/>
              <a:t>, y </a:t>
            </a:r>
            <a:r>
              <a:rPr lang="es-CR" sz="2600" b="1" i="1" dirty="0">
                <a:solidFill>
                  <a:srgbClr val="C00000"/>
                </a:solidFill>
              </a:rPr>
              <a:t>seréis como Dios</a:t>
            </a:r>
            <a:r>
              <a:rPr lang="es-CR" sz="2600" i="1" dirty="0"/>
              <a:t>, sabiendo el bien y el mal</a:t>
            </a:r>
            <a:r>
              <a:rPr lang="es-CR" sz="2600" i="1" dirty="0" smtClean="0"/>
              <a:t>.”</a:t>
            </a:r>
            <a:endParaRPr lang="es-CR" sz="2600" i="1" dirty="0"/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r>
              <a:rPr lang="es-CR" b="1" dirty="0"/>
              <a:t>Lea Génesis 3:6, ¿por qué Eva decidió comer del fruto prohibido?</a:t>
            </a:r>
          </a:p>
          <a:p>
            <a:pPr marL="0" indent="0">
              <a:buNone/>
            </a:pPr>
            <a:r>
              <a:rPr lang="es-CR" sz="2600" i="1" dirty="0" smtClean="0"/>
              <a:t>“Y </a:t>
            </a:r>
            <a:r>
              <a:rPr lang="es-CR" sz="2600" i="1" dirty="0"/>
              <a:t>vio la mujer que </a:t>
            </a:r>
            <a:r>
              <a:rPr lang="es-CR" sz="2600" b="1" i="1" dirty="0">
                <a:solidFill>
                  <a:srgbClr val="C00000"/>
                </a:solidFill>
              </a:rPr>
              <a:t>el árbol era bueno para comer, y que era agradable a los ojos, y árbol codiciable para alcanzar la sabiduría</a:t>
            </a:r>
            <a:r>
              <a:rPr lang="es-CR" sz="2600" i="1" dirty="0"/>
              <a:t>; y tomó de su fruto, y comió; y dio también a su marido, el cual comió así como ella</a:t>
            </a:r>
            <a:r>
              <a:rPr lang="es-CR" sz="2600" i="1" dirty="0" smtClean="0"/>
              <a:t>.”</a:t>
            </a:r>
            <a:endParaRPr lang="es-CR" sz="2600" i="1" dirty="0"/>
          </a:p>
          <a:p>
            <a:pPr marL="457200" lvl="1" indent="0">
              <a:buNone/>
            </a:pPr>
            <a:endParaRPr lang="es-CR" dirty="0"/>
          </a:p>
          <a:p>
            <a:pPr marL="457200" lvl="1" indent="0">
              <a:buNone/>
            </a:pPr>
            <a:endParaRPr lang="es-CR" dirty="0"/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9103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/>
              <a:t>¿Cuál es la diferencia entre la tentación y el pecado?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/>
              <a:t>Adán y Eva decidieron hacer caso a Satanás, la caída fue un intento de </a:t>
            </a:r>
            <a:r>
              <a:rPr lang="es-CR" b="1" u="sng" dirty="0"/>
              <a:t>independizarse</a:t>
            </a:r>
            <a:r>
              <a:rPr lang="es-CR" dirty="0"/>
              <a:t> de Dios. </a:t>
            </a:r>
          </a:p>
          <a:p>
            <a:r>
              <a:rPr lang="es-CR" dirty="0"/>
              <a:t>Dios les había advertido que no comieran del fruto prohibido porque morirían si </a:t>
            </a:r>
            <a:r>
              <a:rPr lang="es-CR" b="1" u="sng" dirty="0"/>
              <a:t>desobedecían</a:t>
            </a:r>
            <a:r>
              <a:rPr lang="es-CR" dirty="0"/>
              <a:t>. </a:t>
            </a:r>
          </a:p>
          <a:p>
            <a:r>
              <a:rPr lang="es-CR" dirty="0"/>
              <a:t>Pretendieron ponerse sobre Dios y ser </a:t>
            </a:r>
            <a:r>
              <a:rPr lang="es-CR" b="1" u="sng" dirty="0"/>
              <a:t>dueños de sus propias vidas</a:t>
            </a:r>
            <a:r>
              <a:rPr lang="es-CR" dirty="0"/>
              <a:t>. </a:t>
            </a:r>
          </a:p>
          <a:p>
            <a:r>
              <a:rPr lang="es-CR" dirty="0"/>
              <a:t>Adán y Eva se </a:t>
            </a:r>
            <a:r>
              <a:rPr lang="es-CR" b="1" u="sng" dirty="0"/>
              <a:t>rebelaron</a:t>
            </a:r>
            <a:r>
              <a:rPr lang="es-CR" dirty="0"/>
              <a:t> contra Dios</a:t>
            </a:r>
            <a:r>
              <a:rPr lang="es-CR" dirty="0" smtClean="0"/>
              <a:t>.</a:t>
            </a:r>
            <a:endParaRPr lang="es-CR" dirty="0"/>
          </a:p>
        </p:txBody>
      </p:sp>
      <p:sp>
        <p:nvSpPr>
          <p:cNvPr id="5" name="Botón de acción: Hacia delante o Siguiente 4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6190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434791" y="780586"/>
            <a:ext cx="9144000" cy="1067846"/>
          </a:xfrm>
        </p:spPr>
        <p:txBody>
          <a:bodyPr/>
          <a:lstStyle/>
          <a:p>
            <a:r>
              <a:rPr lang="es-CR" b="1" dirty="0">
                <a:solidFill>
                  <a:srgbClr val="941651"/>
                </a:solidFill>
              </a:rPr>
              <a:t>Resultados de la caída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77DE090-EA5B-BB42-AF9F-890250F61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91" y="1493413"/>
            <a:ext cx="4876800" cy="4864100"/>
          </a:xfrm>
          <a:prstGeom prst="rect">
            <a:avLst/>
          </a:prstGeom>
        </p:spPr>
      </p:pic>
      <p:sp>
        <p:nvSpPr>
          <p:cNvPr id="5" name="Botón de acción: Hacia delante o Siguiente 4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4703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/>
              <a:t>Lea los siguientes versículos de Génesis 3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b="1" dirty="0" err="1" smtClean="0"/>
              <a:t>Gén</a:t>
            </a:r>
            <a:r>
              <a:rPr lang="es-CR" b="1" dirty="0" smtClean="0"/>
              <a:t> 3:7:</a:t>
            </a:r>
          </a:p>
          <a:p>
            <a:pPr marL="0" indent="0">
              <a:buNone/>
            </a:pPr>
            <a:r>
              <a:rPr lang="es-CR" i="1" dirty="0" smtClean="0"/>
              <a:t>“Entonces </a:t>
            </a:r>
            <a:r>
              <a:rPr lang="es-CR" b="1" i="1" dirty="0">
                <a:solidFill>
                  <a:srgbClr val="C00000"/>
                </a:solidFill>
              </a:rPr>
              <a:t>fueron abiertos los ojos de ambos</a:t>
            </a:r>
            <a:r>
              <a:rPr lang="es-CR" i="1" dirty="0"/>
              <a:t>, y </a:t>
            </a:r>
            <a:r>
              <a:rPr lang="es-CR" b="1" i="1" dirty="0">
                <a:solidFill>
                  <a:srgbClr val="C00000"/>
                </a:solidFill>
              </a:rPr>
              <a:t>conocieron que estaban desnudos</a:t>
            </a:r>
            <a:r>
              <a:rPr lang="es-CR" i="1" dirty="0"/>
              <a:t>; entonces cosieron hojas de higuera, y se hicieron delantales</a:t>
            </a:r>
            <a:r>
              <a:rPr lang="es-CR" dirty="0" smtClean="0"/>
              <a:t>.”</a:t>
            </a:r>
            <a:endParaRPr lang="es-CR" dirty="0"/>
          </a:p>
          <a:p>
            <a:pPr marL="0" indent="0">
              <a:buNone/>
            </a:pPr>
            <a:r>
              <a:rPr lang="es-CR" b="1" dirty="0" err="1" smtClean="0"/>
              <a:t>Gén</a:t>
            </a:r>
            <a:r>
              <a:rPr lang="es-CR" b="1" dirty="0" smtClean="0"/>
              <a:t>. 3:8-10:</a:t>
            </a:r>
          </a:p>
          <a:p>
            <a:pPr marL="0" indent="0">
              <a:buNone/>
            </a:pPr>
            <a:r>
              <a:rPr lang="es-CR" dirty="0" smtClean="0"/>
              <a:t>“</a:t>
            </a:r>
            <a:r>
              <a:rPr lang="es-CR" i="1" dirty="0" smtClean="0"/>
              <a:t>Y </a:t>
            </a:r>
            <a:r>
              <a:rPr lang="es-CR" i="1" dirty="0"/>
              <a:t>oyeron la voz de Jehová Dios que se paseaba en el huerto, al aire del día; y el hombre y su mujer </a:t>
            </a:r>
            <a:r>
              <a:rPr lang="es-CR" b="1" i="1" dirty="0">
                <a:solidFill>
                  <a:srgbClr val="C00000"/>
                </a:solidFill>
              </a:rPr>
              <a:t>se escondieron de la presencia de Jehová </a:t>
            </a:r>
            <a:r>
              <a:rPr lang="es-CR" i="1" dirty="0"/>
              <a:t>Dios entre los árboles del huerto. Mas Jehová Dios llamó al hombre, y le dijo: ¿Dónde estás tú? Y él respondió: Oí tu voz en el huerto, y </a:t>
            </a:r>
            <a:r>
              <a:rPr lang="es-CR" b="1" i="1" dirty="0">
                <a:solidFill>
                  <a:srgbClr val="C00000"/>
                </a:solidFill>
              </a:rPr>
              <a:t>tuve miedo</a:t>
            </a:r>
            <a:r>
              <a:rPr lang="es-CR" i="1" dirty="0"/>
              <a:t>, porque estaba desnudo; y me escondí</a:t>
            </a:r>
            <a:r>
              <a:rPr lang="es-CR" dirty="0" smtClean="0"/>
              <a:t>.”</a:t>
            </a:r>
            <a:endParaRPr lang="es-CR" dirty="0"/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7854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/>
              <a:t>Lea los siguientes versículos de Génesis 3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b="1" dirty="0" err="1" smtClean="0"/>
              <a:t>Gén</a:t>
            </a:r>
            <a:r>
              <a:rPr lang="es-CR" b="1" dirty="0" smtClean="0"/>
              <a:t>. 3:12-13:</a:t>
            </a:r>
          </a:p>
          <a:p>
            <a:pPr marL="0" indent="0">
              <a:buNone/>
            </a:pPr>
            <a:r>
              <a:rPr lang="es-CR" i="1" dirty="0" smtClean="0"/>
              <a:t>“Y </a:t>
            </a:r>
            <a:r>
              <a:rPr lang="es-CR" i="1" dirty="0"/>
              <a:t>el hombre respondió: </a:t>
            </a:r>
            <a:r>
              <a:rPr lang="es-CR" b="1" i="1" dirty="0">
                <a:solidFill>
                  <a:srgbClr val="C00000"/>
                </a:solidFill>
              </a:rPr>
              <a:t>La mujer que me diste por compañera me dio del árbol</a:t>
            </a:r>
            <a:r>
              <a:rPr lang="es-CR" i="1" dirty="0"/>
              <a:t>, y yo comí. Entonces Jehová Dios dijo a la mujer: ¿Qué es lo que has hecho? Y dijo la mujer: </a:t>
            </a:r>
            <a:r>
              <a:rPr lang="es-CR" b="1" i="1" dirty="0">
                <a:solidFill>
                  <a:srgbClr val="C00000"/>
                </a:solidFill>
              </a:rPr>
              <a:t>La serpiente me engañó, y comí</a:t>
            </a:r>
            <a:r>
              <a:rPr lang="es-CR" dirty="0" smtClean="0"/>
              <a:t>.”</a:t>
            </a:r>
            <a:endParaRPr lang="es-CR" dirty="0"/>
          </a:p>
          <a:p>
            <a:pPr marL="0" indent="0">
              <a:buNone/>
            </a:pPr>
            <a:r>
              <a:rPr lang="es-CR" b="1" dirty="0" err="1" smtClean="0"/>
              <a:t>Gén</a:t>
            </a:r>
            <a:r>
              <a:rPr lang="es-CR" b="1" dirty="0" smtClean="0"/>
              <a:t>. 3:16:</a:t>
            </a:r>
          </a:p>
          <a:p>
            <a:pPr marL="0" indent="0">
              <a:buNone/>
            </a:pPr>
            <a:r>
              <a:rPr lang="es-CR" i="1" dirty="0" smtClean="0"/>
              <a:t>“A </a:t>
            </a:r>
            <a:r>
              <a:rPr lang="es-CR" i="1" dirty="0"/>
              <a:t>la mujer dijo: </a:t>
            </a:r>
            <a:r>
              <a:rPr lang="es-CR" b="1" i="1" dirty="0">
                <a:solidFill>
                  <a:srgbClr val="C00000"/>
                </a:solidFill>
              </a:rPr>
              <a:t>Multiplicaré en gran manera los dolores en tus preñeces</a:t>
            </a:r>
            <a:r>
              <a:rPr lang="es-CR" i="1" dirty="0"/>
              <a:t>; con dolor darás a luz los hijos; y </a:t>
            </a:r>
            <a:r>
              <a:rPr lang="es-CR" b="1" i="1" dirty="0">
                <a:solidFill>
                  <a:srgbClr val="C00000"/>
                </a:solidFill>
              </a:rPr>
              <a:t>tu deseo será para tu marido, y él se enseñoreará de ti</a:t>
            </a:r>
            <a:r>
              <a:rPr lang="es-CR" dirty="0" smtClean="0"/>
              <a:t>.”</a:t>
            </a:r>
            <a:endParaRPr lang="es-CR" dirty="0"/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670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Lea los siguientes versículos:</a:t>
            </a:r>
            <a:br>
              <a:rPr lang="es-CR" dirty="0"/>
            </a:br>
            <a:r>
              <a:rPr lang="es-CR" dirty="0"/>
              <a:t>Génesis 3:17-19 y Génesis 3:23-24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R" b="1" dirty="0" err="1" smtClean="0"/>
              <a:t>Gén</a:t>
            </a:r>
            <a:r>
              <a:rPr lang="es-CR" b="1" dirty="0" smtClean="0"/>
              <a:t>. 3:17-19:</a:t>
            </a:r>
          </a:p>
          <a:p>
            <a:pPr marL="0" indent="0">
              <a:buNone/>
            </a:pPr>
            <a:r>
              <a:rPr lang="es-CR" i="1" dirty="0" smtClean="0"/>
              <a:t>“Y </a:t>
            </a:r>
            <a:r>
              <a:rPr lang="es-CR" i="1" dirty="0"/>
              <a:t>al hombre dijo: Por cuanto obedeciste a la voz de tu mujer, y comiste del árbol de que te mandé diciendo: </a:t>
            </a:r>
            <a:r>
              <a:rPr lang="es-CR" b="1" i="1" dirty="0">
                <a:solidFill>
                  <a:srgbClr val="C00000"/>
                </a:solidFill>
              </a:rPr>
              <a:t>No comerás de él</a:t>
            </a:r>
            <a:r>
              <a:rPr lang="es-CR" i="1" dirty="0"/>
              <a:t>; </a:t>
            </a:r>
            <a:r>
              <a:rPr lang="es-CR" b="1" i="1" dirty="0">
                <a:solidFill>
                  <a:srgbClr val="C00000"/>
                </a:solidFill>
              </a:rPr>
              <a:t>maldita será la tierra por tu causa</a:t>
            </a:r>
            <a:r>
              <a:rPr lang="es-CR" i="1" dirty="0"/>
              <a:t>; </a:t>
            </a:r>
            <a:r>
              <a:rPr lang="es-CR" b="1" i="1" dirty="0">
                <a:solidFill>
                  <a:srgbClr val="C00000"/>
                </a:solidFill>
              </a:rPr>
              <a:t>con dolor comerás de ella todos los días de tu vida</a:t>
            </a:r>
            <a:r>
              <a:rPr lang="es-CR" i="1" dirty="0"/>
              <a:t>. </a:t>
            </a:r>
            <a:r>
              <a:rPr lang="es-CR" b="1" i="1" dirty="0">
                <a:solidFill>
                  <a:srgbClr val="C00000"/>
                </a:solidFill>
              </a:rPr>
              <a:t>Espinos y cardos te producirá</a:t>
            </a:r>
            <a:r>
              <a:rPr lang="es-CR" i="1" dirty="0"/>
              <a:t>, y </a:t>
            </a:r>
            <a:r>
              <a:rPr lang="es-CR" b="1" i="1" dirty="0">
                <a:solidFill>
                  <a:srgbClr val="C00000"/>
                </a:solidFill>
              </a:rPr>
              <a:t>comerás plantas del campo</a:t>
            </a:r>
            <a:r>
              <a:rPr lang="es-CR" i="1" dirty="0"/>
              <a:t>. </a:t>
            </a:r>
            <a:r>
              <a:rPr lang="es-CR" b="1" i="1" dirty="0">
                <a:solidFill>
                  <a:srgbClr val="C00000"/>
                </a:solidFill>
              </a:rPr>
              <a:t>Con el sudor de tu rostro comerás el pan hasta que vuelvas a la tierra</a:t>
            </a:r>
            <a:r>
              <a:rPr lang="es-CR" i="1" dirty="0"/>
              <a:t>, porque de ella fuiste tomado; pues </a:t>
            </a:r>
            <a:r>
              <a:rPr lang="es-CR" b="1" i="1" dirty="0">
                <a:solidFill>
                  <a:srgbClr val="C00000"/>
                </a:solidFill>
              </a:rPr>
              <a:t>polvo eres, y al polvo volverás</a:t>
            </a:r>
            <a:r>
              <a:rPr lang="es-CR" dirty="0" smtClean="0"/>
              <a:t>.”</a:t>
            </a:r>
            <a:endParaRPr lang="es-CR" dirty="0"/>
          </a:p>
          <a:p>
            <a:pPr marL="0" indent="0">
              <a:buNone/>
            </a:pPr>
            <a:r>
              <a:rPr lang="es-CR" b="1" dirty="0" err="1" smtClean="0"/>
              <a:t>Gén</a:t>
            </a:r>
            <a:r>
              <a:rPr lang="es-CR" b="1" dirty="0" smtClean="0"/>
              <a:t> 3:23-24:</a:t>
            </a:r>
          </a:p>
          <a:p>
            <a:pPr marL="0" indent="0">
              <a:buNone/>
            </a:pPr>
            <a:r>
              <a:rPr lang="es-CR" dirty="0" smtClean="0"/>
              <a:t>“</a:t>
            </a:r>
            <a:r>
              <a:rPr lang="es-CR" b="1" i="1" dirty="0" smtClean="0">
                <a:solidFill>
                  <a:srgbClr val="C00000"/>
                </a:solidFill>
              </a:rPr>
              <a:t>Y </a:t>
            </a:r>
            <a:r>
              <a:rPr lang="es-CR" b="1" i="1" dirty="0">
                <a:solidFill>
                  <a:srgbClr val="C00000"/>
                </a:solidFill>
              </a:rPr>
              <a:t>lo sacó Jehová del huerto del Edén, para que labrase la tierra de que fue tomado</a:t>
            </a:r>
            <a:r>
              <a:rPr lang="es-CR" i="1" dirty="0"/>
              <a:t>. </a:t>
            </a:r>
            <a:r>
              <a:rPr lang="es-CR" b="1" i="1" dirty="0">
                <a:solidFill>
                  <a:srgbClr val="C00000"/>
                </a:solidFill>
              </a:rPr>
              <a:t>Echó, pues, fuera al hombre</a:t>
            </a:r>
            <a:r>
              <a:rPr lang="es-CR" i="1" dirty="0"/>
              <a:t>, y puso al oriente del huerto de Edén querubines, y una espada encendida que se revolvía por todos lados, para guardar el camino del árbol de la vida</a:t>
            </a:r>
            <a:r>
              <a:rPr lang="es-CR" dirty="0" smtClean="0"/>
              <a:t>.”</a:t>
            </a:r>
            <a:endParaRPr lang="es-CR" dirty="0"/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0505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US" sz="5400" dirty="0"/>
              <a:t>Lección 1</a:t>
            </a:r>
            <a:r>
              <a:rPr lang="es-US" dirty="0"/>
              <a:t/>
            </a:r>
            <a:br>
              <a:rPr lang="es-US" dirty="0"/>
            </a:br>
            <a:r>
              <a:rPr lang="es-US" sz="6600" b="1" dirty="0"/>
              <a:t>Creación </a:t>
            </a:r>
            <a:r>
              <a:rPr lang="es-CR" sz="6600" b="1" dirty="0"/>
              <a:t>y caída del hombre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s-US" dirty="0"/>
          </a:p>
          <a:p>
            <a:r>
              <a:rPr lang="es-US" dirty="0"/>
              <a:t>Nivel 1</a:t>
            </a:r>
          </a:p>
          <a:p>
            <a:r>
              <a:rPr lang="es-CR" b="1" dirty="0" smtClean="0"/>
              <a:t>Curso Cimientos</a:t>
            </a:r>
          </a:p>
          <a:p>
            <a:r>
              <a:rPr lang="es-CR" b="1" dirty="0" smtClean="0"/>
              <a:t>Bases de la Fe Cristiana</a:t>
            </a:r>
            <a:endParaRPr lang="es-CR" b="1" dirty="0"/>
          </a:p>
          <a:p>
            <a:endParaRPr lang="es-CR" dirty="0"/>
          </a:p>
        </p:txBody>
      </p:sp>
      <p:sp>
        <p:nvSpPr>
          <p:cNvPr id="5" name="Botón de acción: Hacia delante o Siguiente 4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9825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dirty="0"/>
              <a:t>Como consecuencia de la caída se rompieron las cuatro relaciones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87357" y="4840545"/>
            <a:ext cx="1108225" cy="130631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5905"/>
          <a:stretch/>
        </p:blipFill>
        <p:spPr>
          <a:xfrm flipH="1">
            <a:off x="1311425" y="3996287"/>
            <a:ext cx="2085975" cy="2061378"/>
          </a:xfrm>
          <a:prstGeom prst="rect">
            <a:avLst/>
          </a:prstGeom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222511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9"/>
          <a:srcRect l="38819" r="38361"/>
          <a:stretch/>
        </p:blipFill>
        <p:spPr>
          <a:xfrm>
            <a:off x="5060274" y="4130933"/>
            <a:ext cx="736846" cy="14192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6568" y="2090180"/>
            <a:ext cx="596792" cy="1341178"/>
          </a:xfrm>
          <a:prstGeom prst="rect">
            <a:avLst/>
          </a:prstGeom>
        </p:spPr>
      </p:pic>
      <p:sp>
        <p:nvSpPr>
          <p:cNvPr id="9" name="Botón de acción: Hacia delante o Siguiente 8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9066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Resultados de la caída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dirty="0"/>
              <a:t>Como consecuencia de la caída, se rompieron las cuatro relaciones: </a:t>
            </a:r>
          </a:p>
          <a:p>
            <a:pPr marL="514350" indent="-514350">
              <a:buFont typeface="+mj-lt"/>
              <a:buAutoNum type="arabicPeriod"/>
            </a:pPr>
            <a:r>
              <a:rPr lang="es-CR" dirty="0"/>
              <a:t>la </a:t>
            </a:r>
            <a:r>
              <a:rPr lang="es-CR" b="1" dirty="0"/>
              <a:t>relación con Dios</a:t>
            </a:r>
            <a:r>
              <a:rPr lang="es-CR" dirty="0"/>
              <a:t>: muerte espiritual</a:t>
            </a:r>
          </a:p>
          <a:p>
            <a:pPr marL="514350" indent="-514350">
              <a:buFont typeface="+mj-lt"/>
              <a:buAutoNum type="arabicPeriod"/>
            </a:pPr>
            <a:r>
              <a:rPr lang="es-CR" dirty="0"/>
              <a:t>su </a:t>
            </a:r>
            <a:r>
              <a:rPr lang="es-CR" b="1" dirty="0"/>
              <a:t>relación consigo mismo</a:t>
            </a:r>
            <a:r>
              <a:rPr lang="es-CR" dirty="0"/>
              <a:t>: pérdida de dignidad, integridad y respeto por sí mismo</a:t>
            </a:r>
          </a:p>
          <a:p>
            <a:pPr marL="514350" indent="-514350">
              <a:buFont typeface="+mj-lt"/>
              <a:buAutoNum type="arabicPeriod"/>
            </a:pPr>
            <a:r>
              <a:rPr lang="es-CR" dirty="0"/>
              <a:t>la </a:t>
            </a:r>
            <a:r>
              <a:rPr lang="es-CR" b="1" dirty="0"/>
              <a:t>relación con su mujer y entre personas </a:t>
            </a:r>
            <a:r>
              <a:rPr lang="es-CR" dirty="0"/>
              <a:t>en general </a:t>
            </a:r>
          </a:p>
          <a:p>
            <a:pPr marL="514350" indent="-514350">
              <a:buFont typeface="+mj-lt"/>
              <a:buAutoNum type="arabicPeriod"/>
            </a:pPr>
            <a:r>
              <a:rPr lang="es-CR" dirty="0"/>
              <a:t>la </a:t>
            </a:r>
            <a:r>
              <a:rPr lang="es-CR" b="1" dirty="0"/>
              <a:t>relación entre el hombre y la naturaleza</a:t>
            </a:r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9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b="1" dirty="0">
                <a:solidFill>
                  <a:srgbClr val="941651"/>
                </a:solidFill>
              </a:rPr>
              <a:t>Resultados de la caída</a:t>
            </a:r>
            <a:endParaRPr lang="es-C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135" y="1598750"/>
            <a:ext cx="8643729" cy="4860695"/>
          </a:xfrm>
          <a:prstGeom prst="rect">
            <a:avLst/>
          </a:prstGeom>
        </p:spPr>
      </p:pic>
      <p:sp>
        <p:nvSpPr>
          <p:cNvPr id="5" name="Botón de acción: Hacia delante o Siguiente 4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4710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Lea Romanos 5:12 y 6:23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b="1" dirty="0" err="1"/>
              <a:t>Rom</a:t>
            </a:r>
            <a:r>
              <a:rPr lang="es-CR" b="1" dirty="0"/>
              <a:t>. 5:12</a:t>
            </a:r>
          </a:p>
          <a:p>
            <a:pPr marL="0" indent="0">
              <a:buNone/>
            </a:pPr>
            <a:r>
              <a:rPr lang="es-CR" i="1" dirty="0"/>
              <a:t>“Por tanto, </a:t>
            </a:r>
            <a:r>
              <a:rPr lang="es-CR" b="1" i="1" dirty="0"/>
              <a:t>como el pecado entró en el mundo por un hombre</a:t>
            </a:r>
            <a:r>
              <a:rPr lang="es-CR" i="1" dirty="0"/>
              <a:t>, y </a:t>
            </a:r>
            <a:r>
              <a:rPr lang="es-CR" b="1" i="1" dirty="0"/>
              <a:t>por el pecado la muerte</a:t>
            </a:r>
            <a:r>
              <a:rPr lang="es-CR" i="1" dirty="0"/>
              <a:t>, así </a:t>
            </a:r>
            <a:r>
              <a:rPr lang="es-CR" b="1" i="1" dirty="0"/>
              <a:t>la muerte pasó a todos los hombres</a:t>
            </a:r>
            <a:r>
              <a:rPr lang="es-CR" i="1" dirty="0"/>
              <a:t>, </a:t>
            </a:r>
            <a:r>
              <a:rPr lang="es-CR" b="1" i="1" dirty="0"/>
              <a:t>por cuanto todos pecaron</a:t>
            </a:r>
            <a:r>
              <a:rPr lang="es-CR" dirty="0"/>
              <a:t>.”</a:t>
            </a:r>
          </a:p>
          <a:p>
            <a:pPr marL="0" indent="0">
              <a:buNone/>
            </a:pPr>
            <a:r>
              <a:rPr lang="es-CR" b="1" dirty="0" err="1"/>
              <a:t>Rom</a:t>
            </a:r>
            <a:r>
              <a:rPr lang="es-CR" b="1" dirty="0"/>
              <a:t>. 6:23</a:t>
            </a:r>
          </a:p>
          <a:p>
            <a:pPr marL="0" indent="0">
              <a:buNone/>
            </a:pPr>
            <a:r>
              <a:rPr lang="es-CR" i="1" dirty="0"/>
              <a:t>“</a:t>
            </a:r>
            <a:r>
              <a:rPr lang="es-CR" b="1" i="1" dirty="0"/>
              <a:t>Porque </a:t>
            </a:r>
            <a:r>
              <a:rPr lang="es-CR" b="1" i="1" dirty="0">
                <a:solidFill>
                  <a:schemeClr val="accent2">
                    <a:lumMod val="75000"/>
                  </a:schemeClr>
                </a:solidFill>
              </a:rPr>
              <a:t>la paga del pecado es muerte</a:t>
            </a:r>
            <a:r>
              <a:rPr lang="es-CR" i="1" dirty="0"/>
              <a:t>, </a:t>
            </a:r>
            <a:r>
              <a:rPr lang="es-CR" b="1" i="1" dirty="0">
                <a:solidFill>
                  <a:srgbClr val="C00000"/>
                </a:solidFill>
              </a:rPr>
              <a:t>mas la dádiva de Dios </a:t>
            </a:r>
            <a:r>
              <a:rPr lang="es-CR" b="1" i="1" u="sng" dirty="0">
                <a:solidFill>
                  <a:srgbClr val="C00000"/>
                </a:solidFill>
              </a:rPr>
              <a:t>es vida eterna en Cristo Jesús Señor nuestro</a:t>
            </a:r>
            <a:r>
              <a:rPr lang="es-CR" dirty="0"/>
              <a:t>.”</a:t>
            </a:r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5637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A modo de resumen:</a:t>
            </a:r>
            <a:endParaRPr lang="es-C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8130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234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Versículo para memorizar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74112" y="1847928"/>
            <a:ext cx="5679688" cy="4351338"/>
          </a:xfrm>
        </p:spPr>
        <p:txBody>
          <a:bodyPr/>
          <a:lstStyle/>
          <a:p>
            <a:pPr marL="0" indent="0">
              <a:buNone/>
            </a:pPr>
            <a:r>
              <a:rPr lang="es-CR" sz="3200" dirty="0"/>
              <a:t>“Y vio Dios todo lo que había hecho, y he aquí que era bueno en gran manera” </a:t>
            </a:r>
            <a:endParaRPr lang="es-CR" sz="3200" dirty="0" smtClean="0"/>
          </a:p>
          <a:p>
            <a:pPr marL="0" indent="0">
              <a:buNone/>
            </a:pPr>
            <a:r>
              <a:rPr lang="es-CR" sz="2400" dirty="0" smtClean="0"/>
              <a:t>Génesis </a:t>
            </a:r>
            <a:r>
              <a:rPr lang="es-CR" sz="2400" dirty="0"/>
              <a:t>1:31 </a:t>
            </a:r>
            <a:endParaRPr lang="es-C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5D007D1-E81A-C541-A51B-FAD4E79BC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56" y="1847928"/>
            <a:ext cx="3382846" cy="4163503"/>
          </a:xfrm>
          <a:prstGeom prst="rect">
            <a:avLst/>
          </a:prstGeom>
        </p:spPr>
      </p:pic>
      <p:sp>
        <p:nvSpPr>
          <p:cNvPr id="5" name="Botón de acción: Hacia delante o Siguiente 4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4573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MEMORICE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R" dirty="0"/>
              <a:t>MEMORICE EL NOMBRE de los primeros 7 libros del Nuevo Testamento: </a:t>
            </a:r>
          </a:p>
          <a:p>
            <a:pPr marL="514350" indent="-514350">
              <a:buFont typeface="+mj-lt"/>
              <a:buAutoNum type="arabicPeriod"/>
            </a:pPr>
            <a:r>
              <a:rPr lang="es-CR" dirty="0"/>
              <a:t>Mateo</a:t>
            </a:r>
          </a:p>
          <a:p>
            <a:pPr marL="514350" indent="-514350">
              <a:buFont typeface="+mj-lt"/>
              <a:buAutoNum type="arabicPeriod"/>
            </a:pPr>
            <a:r>
              <a:rPr lang="es-CR" dirty="0"/>
              <a:t>Marcos</a:t>
            </a:r>
          </a:p>
          <a:p>
            <a:pPr marL="514350" indent="-514350">
              <a:buFont typeface="+mj-lt"/>
              <a:buAutoNum type="arabicPeriod"/>
            </a:pPr>
            <a:r>
              <a:rPr lang="es-CR" dirty="0"/>
              <a:t>Lucas</a:t>
            </a:r>
          </a:p>
          <a:p>
            <a:pPr marL="514350" indent="-514350">
              <a:buFont typeface="+mj-lt"/>
              <a:buAutoNum type="arabicPeriod"/>
            </a:pPr>
            <a:r>
              <a:rPr lang="es-CR" dirty="0"/>
              <a:t>Juan</a:t>
            </a:r>
          </a:p>
          <a:p>
            <a:pPr marL="514350" indent="-514350">
              <a:buFont typeface="+mj-lt"/>
              <a:buAutoNum type="arabicPeriod"/>
            </a:pPr>
            <a:r>
              <a:rPr lang="es-CR" dirty="0"/>
              <a:t>Hechos</a:t>
            </a:r>
          </a:p>
          <a:p>
            <a:pPr marL="514350" indent="-514350">
              <a:buFont typeface="+mj-lt"/>
              <a:buAutoNum type="arabicPeriod"/>
            </a:pPr>
            <a:r>
              <a:rPr lang="es-CR" dirty="0"/>
              <a:t>Romanos</a:t>
            </a:r>
          </a:p>
          <a:p>
            <a:pPr marL="514350" indent="-514350">
              <a:buFont typeface="+mj-lt"/>
              <a:buAutoNum type="arabicPeriod"/>
            </a:pPr>
            <a:r>
              <a:rPr lang="es-CR" dirty="0"/>
              <a:t>1 Corintios</a:t>
            </a:r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658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PARA CRECER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dirty="0"/>
              <a:t>Lea en el Anexo N° 2 El Plan de Salvación: </a:t>
            </a:r>
            <a:r>
              <a:rPr lang="es-CR"/>
              <a:t>“</a:t>
            </a:r>
            <a:r>
              <a:rPr lang="es-CR" smtClean="0"/>
              <a:t>Cómo </a:t>
            </a:r>
            <a:r>
              <a:rPr lang="es-CR" dirty="0"/>
              <a:t>llegar a ser cristiano”.</a:t>
            </a:r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4893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LECTURA BIBLICA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dirty="0"/>
              <a:t>Esta semana lea San Mateo 1 al 7, un capítulo al día.</a:t>
            </a:r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CA34D80-F5E1-604C-8EB1-50AA95B367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06" y="2723931"/>
            <a:ext cx="2293477" cy="117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4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US" sz="5400" dirty="0"/>
              <a:t>Lección 1</a:t>
            </a:r>
            <a:r>
              <a:rPr lang="es-US" dirty="0"/>
              <a:t/>
            </a:r>
            <a:br>
              <a:rPr lang="es-US" dirty="0"/>
            </a:br>
            <a:r>
              <a:rPr lang="es-US" sz="6600" b="1" dirty="0"/>
              <a:t>Creación </a:t>
            </a:r>
            <a:r>
              <a:rPr lang="es-CR" sz="6600" b="1" dirty="0"/>
              <a:t>y caída del hombre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s-US" dirty="0"/>
          </a:p>
          <a:p>
            <a:r>
              <a:rPr lang="es-US" dirty="0"/>
              <a:t>Nivel 1</a:t>
            </a:r>
          </a:p>
          <a:p>
            <a:r>
              <a:rPr lang="es-CR" b="1" dirty="0"/>
              <a:t>Curso Cimientos</a:t>
            </a:r>
          </a:p>
          <a:p>
            <a:r>
              <a:rPr lang="es-CR" b="1" dirty="0"/>
              <a:t>Bases de la Fe Cristiana</a:t>
            </a:r>
          </a:p>
        </p:txBody>
      </p:sp>
    </p:spTree>
    <p:extLst>
      <p:ext uri="{BB962C8B-B14F-4D97-AF65-F5344CB8AC3E}">
        <p14:creationId xmlns:p14="http://schemas.microsoft.com/office/powerpoint/2010/main" val="13367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06"/>
            <a:ext cx="12192000" cy="687421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396278" y="5029805"/>
            <a:ext cx="46433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7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Sufrimiento</a:t>
            </a:r>
            <a:endParaRPr lang="es-C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Botón de acción: Hacia delante o Siguiente 4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2248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388016" y="5037911"/>
            <a:ext cx="3245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7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Pobreza</a:t>
            </a:r>
            <a:endParaRPr lang="es-C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1540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573968" y="4986387"/>
            <a:ext cx="3262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7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Hambre</a:t>
            </a:r>
            <a:endParaRPr lang="es-C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Botón de acción: Hacia delante o Siguiente 4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6623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474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912610" y="4904237"/>
            <a:ext cx="36347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7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Injusticia</a:t>
            </a:r>
            <a:endParaRPr lang="es-C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9608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-1" y="2728822"/>
            <a:ext cx="12192000" cy="1709530"/>
          </a:xfrm>
          <a:solidFill>
            <a:srgbClr val="000000">
              <a:alpha val="40000"/>
            </a:srgbClr>
          </a:solidFill>
        </p:spPr>
        <p:txBody>
          <a:bodyPr>
            <a:normAutofit fontScale="90000"/>
          </a:bodyPr>
          <a:lstStyle/>
          <a:p>
            <a:r>
              <a:rPr lang="es-C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CREACION:</a:t>
            </a:r>
            <a:br>
              <a:rPr lang="es-C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 en armonía</a:t>
            </a:r>
          </a:p>
        </p:txBody>
      </p:sp>
      <p:sp>
        <p:nvSpPr>
          <p:cNvPr id="5" name="Botón de acción: Hacia delante o Siguiente 4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5995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/>
              <a:t>¿Qué frase se repite en los versículos siguientes?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b="1" dirty="0"/>
              <a:t>Gen. 1:4 </a:t>
            </a:r>
            <a:endParaRPr lang="es-CR" b="1" dirty="0" smtClean="0"/>
          </a:p>
          <a:p>
            <a:pPr marL="0" indent="0">
              <a:buNone/>
            </a:pPr>
            <a:r>
              <a:rPr lang="es-CR" dirty="0" smtClean="0"/>
              <a:t>“</a:t>
            </a:r>
            <a:r>
              <a:rPr lang="es-CR" i="1" dirty="0"/>
              <a:t>Y vio Dios que la luz </a:t>
            </a:r>
            <a:r>
              <a:rPr lang="es-CR" b="1" i="1" u="sng" dirty="0"/>
              <a:t>era buena</a:t>
            </a:r>
            <a:r>
              <a:rPr lang="es-CR" i="1" dirty="0"/>
              <a:t>; y separó Dios la luz de las tinieblas</a:t>
            </a:r>
            <a:r>
              <a:rPr lang="es-CR" dirty="0"/>
              <a:t>”</a:t>
            </a:r>
          </a:p>
          <a:p>
            <a:pPr marL="0" indent="0">
              <a:buNone/>
            </a:pPr>
            <a:r>
              <a:rPr lang="es-CR" b="1" dirty="0"/>
              <a:t>Gen. 1:10 </a:t>
            </a:r>
            <a:endParaRPr lang="es-CR" b="1" dirty="0" smtClean="0"/>
          </a:p>
          <a:p>
            <a:pPr marL="0" indent="0">
              <a:buNone/>
            </a:pPr>
            <a:r>
              <a:rPr lang="es-CR" dirty="0" smtClean="0"/>
              <a:t>“</a:t>
            </a:r>
            <a:r>
              <a:rPr lang="es-CR" i="1" dirty="0"/>
              <a:t>Y llamó Dios a lo seco Tierra, y a la reunión de las aguas llamó Mares. Y vio Dios que </a:t>
            </a:r>
            <a:r>
              <a:rPr lang="es-CR" b="1" i="1" u="sng" dirty="0"/>
              <a:t>era bueno</a:t>
            </a:r>
            <a:r>
              <a:rPr lang="es-CR" dirty="0"/>
              <a:t>”</a:t>
            </a:r>
          </a:p>
          <a:p>
            <a:pPr marL="0" indent="0">
              <a:buNone/>
            </a:pPr>
            <a:r>
              <a:rPr lang="es-CR" b="1" dirty="0"/>
              <a:t>Gen. 1:12 </a:t>
            </a:r>
            <a:endParaRPr lang="es-CR" b="1" dirty="0" smtClean="0"/>
          </a:p>
          <a:p>
            <a:pPr marL="0" indent="0">
              <a:buNone/>
            </a:pPr>
            <a:r>
              <a:rPr lang="es-CR" dirty="0" smtClean="0"/>
              <a:t>“</a:t>
            </a:r>
            <a:r>
              <a:rPr lang="es-CR" i="1" dirty="0"/>
              <a:t>Produjo, pues, la tierra hierba verde, hierba que da semilla según su naturaleza, y árbol que da fruto, cuya semilla está en él, según su género. Y vio Dios que </a:t>
            </a:r>
            <a:r>
              <a:rPr lang="es-CR" b="1" i="1" u="sng" dirty="0"/>
              <a:t>era bueno</a:t>
            </a:r>
            <a:r>
              <a:rPr lang="es-CR" dirty="0"/>
              <a:t>”</a:t>
            </a:r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0773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>
                <a:solidFill>
                  <a:srgbClr val="941651"/>
                </a:solidFill>
              </a:rPr>
              <a:t>¿Qué frase se repite en los versículos siguientes?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R" b="1" dirty="0"/>
              <a:t>Gen. 1:18 </a:t>
            </a:r>
            <a:endParaRPr lang="es-CR" b="1" dirty="0" smtClean="0"/>
          </a:p>
          <a:p>
            <a:pPr marL="0" indent="0">
              <a:buNone/>
            </a:pPr>
            <a:r>
              <a:rPr lang="es-CR" dirty="0" smtClean="0"/>
              <a:t>“</a:t>
            </a:r>
            <a:r>
              <a:rPr lang="es-CR" i="1" dirty="0"/>
              <a:t>y para señorear en el día y en la noche, y para separar la luz de las tinieblas. Y </a:t>
            </a:r>
            <a:r>
              <a:rPr lang="es-CR" b="1" i="1" u="sng" dirty="0"/>
              <a:t>vio Dios que era bueno</a:t>
            </a:r>
            <a:r>
              <a:rPr lang="es-CR" dirty="0"/>
              <a:t>”</a:t>
            </a:r>
          </a:p>
          <a:p>
            <a:pPr marL="0" indent="0">
              <a:buNone/>
            </a:pPr>
            <a:r>
              <a:rPr lang="es-CR" b="1" dirty="0"/>
              <a:t>Gen. 1:21 </a:t>
            </a:r>
            <a:endParaRPr lang="es-CR" b="1" dirty="0" smtClean="0"/>
          </a:p>
          <a:p>
            <a:pPr marL="0" indent="0">
              <a:buNone/>
            </a:pPr>
            <a:r>
              <a:rPr lang="es-CR" dirty="0" smtClean="0"/>
              <a:t>“</a:t>
            </a:r>
            <a:r>
              <a:rPr lang="es-CR" i="1" dirty="0"/>
              <a:t>Y creó Dios los grandes monstruos marinos, y todo ser viviente que se mueve, que las aguas produjeron según su género, y toda ave alada según su especie. Y </a:t>
            </a:r>
            <a:r>
              <a:rPr lang="es-CR" b="1" i="1" u="sng" dirty="0"/>
              <a:t>vio Dios que era bueno</a:t>
            </a:r>
            <a:r>
              <a:rPr lang="es-CR" dirty="0"/>
              <a:t>”</a:t>
            </a:r>
          </a:p>
          <a:p>
            <a:pPr marL="0" indent="0">
              <a:buNone/>
            </a:pPr>
            <a:r>
              <a:rPr lang="es-CR" b="1" dirty="0"/>
              <a:t>Gen. 1:25 </a:t>
            </a:r>
            <a:endParaRPr lang="es-CR" b="1" dirty="0" smtClean="0"/>
          </a:p>
          <a:p>
            <a:pPr marL="0" indent="0">
              <a:buNone/>
            </a:pPr>
            <a:r>
              <a:rPr lang="es-CR" dirty="0" smtClean="0"/>
              <a:t>“</a:t>
            </a:r>
            <a:r>
              <a:rPr lang="es-CR" i="1" dirty="0"/>
              <a:t>E hizo Dios animales de la tierra según su género, y ganado según su género, y todo animal que se arrastra sobre la tierra según su especie. Y </a:t>
            </a:r>
            <a:r>
              <a:rPr lang="es-CR" b="1" i="1" u="sng" dirty="0"/>
              <a:t>vio Dios que era bueno</a:t>
            </a:r>
            <a:r>
              <a:rPr lang="es-CR" dirty="0"/>
              <a:t>”</a:t>
            </a:r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7403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2804</TotalTime>
  <Words>1460</Words>
  <Application>Microsoft Office PowerPoint</Application>
  <PresentationFormat>Panorámica</PresentationFormat>
  <Paragraphs>133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Tema de Office</vt:lpstr>
      <vt:lpstr>Presentación de PowerPoint</vt:lpstr>
      <vt:lpstr>Lección 1 Creación y caída del hombre</vt:lpstr>
      <vt:lpstr>Presentación de PowerPoint</vt:lpstr>
      <vt:lpstr>Presentación de PowerPoint</vt:lpstr>
      <vt:lpstr>Presentación de PowerPoint</vt:lpstr>
      <vt:lpstr>Presentación de PowerPoint</vt:lpstr>
      <vt:lpstr>LA CREACION: todo en armonía</vt:lpstr>
      <vt:lpstr>¿Qué frase se repite en los versículos siguientes?</vt:lpstr>
      <vt:lpstr>¿Qué frase se repite en los versículos siguientes?</vt:lpstr>
      <vt:lpstr>¿Qué parte de la creación era buena?</vt:lpstr>
      <vt:lpstr>Según Génesis 1:26-27, ¿qué podemos aprender acerca del hombre?</vt:lpstr>
      <vt:lpstr>¿Qué atributos de Dios se reflejan en la creación?</vt:lpstr>
      <vt:lpstr>La caída: Génesis 2 y 3</vt:lpstr>
      <vt:lpstr>Presentación de PowerPoint</vt:lpstr>
      <vt:lpstr>¿Cuál es la diferencia entre la tentación y el pecado?</vt:lpstr>
      <vt:lpstr>Resultados de la caída</vt:lpstr>
      <vt:lpstr>Lea los siguientes versículos de Génesis 3</vt:lpstr>
      <vt:lpstr>Lea los siguientes versículos de Génesis 3</vt:lpstr>
      <vt:lpstr>Lea los siguientes versículos: Génesis 3:17-19 y Génesis 3:23-24</vt:lpstr>
      <vt:lpstr>Como consecuencia de la caída se rompieron las cuatro relaciones</vt:lpstr>
      <vt:lpstr>Resultados de la caída</vt:lpstr>
      <vt:lpstr>Resultados de la caída</vt:lpstr>
      <vt:lpstr>Lea Romanos 5:12 y 6:23</vt:lpstr>
      <vt:lpstr>A modo de resumen:</vt:lpstr>
      <vt:lpstr>Versículo para memorizar</vt:lpstr>
      <vt:lpstr>MEMORICE</vt:lpstr>
      <vt:lpstr>PARA CRECER</vt:lpstr>
      <vt:lpstr>LECTURA BIBLICA</vt:lpstr>
      <vt:lpstr>Lección 1 Creación y caída del hombre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1: Creación y caída del hombre</dc:title>
  <dc:creator>Gabriel Leandro</dc:creator>
  <cp:lastModifiedBy>Gabriel Leandro</cp:lastModifiedBy>
  <cp:revision>39</cp:revision>
  <dcterms:created xsi:type="dcterms:W3CDTF">2019-08-03T22:50:40Z</dcterms:created>
  <dcterms:modified xsi:type="dcterms:W3CDTF">2023-09-02T05:09:16Z</dcterms:modified>
</cp:coreProperties>
</file>